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</p:sldIdLst>
  <p:sldSz cx="12192000" cy="6858000"/>
  <p:notesSz cx="6858000" cy="9144000"/>
  <p:embeddedFontLst>
    <p:embeddedFont>
      <p:font typeface="Calibri" panose="020F0502020204030204" pitchFamily="34" charset="0"/>
      <p:regular r:id="rId39"/>
      <p:bold r:id="rId40"/>
      <p:italic r:id="rId41"/>
      <p:boldItalic r:id="rId42"/>
    </p:embeddedFont>
    <p:embeddedFont>
      <p:font typeface="Questrial" panose="020B0604020202020204" charset="0"/>
      <p:regular r:id="rId4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6" d="100"/>
          <a:sy n="66" d="100"/>
        </p:scale>
        <p:origin x="87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4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2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5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Shape 2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93" name="Shape 29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317" name="Shape 3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Shape 3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343" name="Shape 34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Shape 3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367" name="Shape 36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Shape 3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391" name="Shape 3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Shape 4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415" name="Shape 41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Shape 4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439" name="Shape 43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Shape 4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463" name="Shape 4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Shape 4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487" name="Shape 4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Shape 5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511" name="Shape 51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0" name="Shape 1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Shape 5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535" name="Shape 53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Shape 5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550" name="Shape 5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Shape 5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565" name="Shape 56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Shape 5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580" name="Shape 58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Shape 6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605" name="Shape 60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Shape 6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629" name="Shape 62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Shape 6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653" name="Shape 65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Shape 6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77" name="Shape 6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Shape 7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702" name="Shape 70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Shape 7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729" name="Shape 72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24" name="Shape 12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Shape 7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754" name="Shape 75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Shape 7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780" name="Shape 78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Shape 8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804" name="Shape 80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Shape 8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828" name="Shape 82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Shape 8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852" name="Shape 85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Shape 8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876" name="Shape 87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Shape 8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98" name="Shape 8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6" name="Shape 14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0" name="Shape 17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4" name="Shape 1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18" name="Shape 21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45" name="Shape 2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71" name="Shape 27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 txBox="1">
            <a:spLocks noGrp="1"/>
          </p:cNvSpPr>
          <p:nvPr>
            <p:ph type="ctrTitle"/>
          </p:nvPr>
        </p:nvSpPr>
        <p:spPr>
          <a:xfrm>
            <a:off x="1524000" y="1122362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itle and Vertical 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5"/>
            <a:ext cx="4351338" cy="10515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3" name="Shape 7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Vertical Title and 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5"/>
            <a:ext cx="5811838" cy="7734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8" name="Shape 7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599" cy="43513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599" cy="28527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body" idx="1"/>
          </p:nvPr>
        </p:nvSpPr>
        <p:spPr>
          <a:xfrm>
            <a:off x="831850" y="4589462"/>
            <a:ext cx="10515599" cy="15001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rgbClr val="888888"/>
              </a:buClr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839787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body" idx="1"/>
          </p:nvPr>
        </p:nvSpPr>
        <p:spPr>
          <a:xfrm>
            <a:off x="839787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839787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7" cy="82391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7" cy="36845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7" cy="1600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body" idx="1"/>
          </p:nvPr>
        </p:nvSpPr>
        <p:spPr>
          <a:xfrm>
            <a:off x="5183187" y="987425"/>
            <a:ext cx="6172199" cy="48736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254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508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body" idx="2"/>
          </p:nvPr>
        </p:nvSpPr>
        <p:spPr>
          <a:xfrm>
            <a:off x="839787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7" cy="1600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63" name="Shape 63"/>
          <p:cNvSpPr>
            <a:spLocks noGrp="1"/>
          </p:cNvSpPr>
          <p:nvPr>
            <p:ph type="pic" idx="2"/>
          </p:nvPr>
        </p:nvSpPr>
        <p:spPr>
          <a:xfrm>
            <a:off x="5183187" y="987425"/>
            <a:ext cx="6172199" cy="48736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839787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6" name="Shape 6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599" cy="43513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Shape 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Shape 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B0F0"/>
            </a:gs>
            <a:gs pos="97000">
              <a:srgbClr val="00B050"/>
            </a:gs>
            <a:gs pos="100000">
              <a:srgbClr val="00B050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/>
          <p:nvPr/>
        </p:nvSpPr>
        <p:spPr>
          <a:xfrm rot="-3491054">
            <a:off x="1434571" y="1040949"/>
            <a:ext cx="12657889" cy="4691910"/>
          </a:xfrm>
          <a:prstGeom prst="triangle">
            <a:avLst>
              <a:gd name="adj" fmla="val 0"/>
            </a:avLst>
          </a:prstGeom>
          <a:solidFill>
            <a:schemeClr val="lt1">
              <a:alpha val="17647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Shape 85"/>
          <p:cNvSpPr/>
          <p:nvPr/>
        </p:nvSpPr>
        <p:spPr>
          <a:xfrm rot="-4364126">
            <a:off x="4408426" y="1231494"/>
            <a:ext cx="9456493" cy="4310820"/>
          </a:xfrm>
          <a:prstGeom prst="triangle">
            <a:avLst>
              <a:gd name="adj" fmla="val 0"/>
            </a:avLst>
          </a:prstGeom>
          <a:solidFill>
            <a:schemeClr val="lt1">
              <a:alpha val="38823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Shape 86"/>
          <p:cNvSpPr/>
          <p:nvPr/>
        </p:nvSpPr>
        <p:spPr>
          <a:xfrm>
            <a:off x="0" y="4868901"/>
            <a:ext cx="12192000" cy="1485619"/>
          </a:xfrm>
          <a:prstGeom prst="rect">
            <a:avLst/>
          </a:prstGeom>
          <a:solidFill>
            <a:srgbClr val="3F3F3F">
              <a:alpha val="78823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7" name="Shape 87"/>
          <p:cNvGrpSpPr/>
          <p:nvPr/>
        </p:nvGrpSpPr>
        <p:grpSpPr>
          <a:xfrm rot="-1646961" flipH="1">
            <a:off x="-5752809" y="-3192132"/>
            <a:ext cx="13152840" cy="13492277"/>
            <a:chOff x="4432417" y="-4567973"/>
            <a:chExt cx="10494102" cy="13492277"/>
          </a:xfrm>
        </p:grpSpPr>
        <p:sp>
          <p:nvSpPr>
            <p:cNvPr id="88" name="Shape 88"/>
            <p:cNvSpPr/>
            <p:nvPr/>
          </p:nvSpPr>
          <p:spPr>
            <a:xfrm rot="4067332">
              <a:off x="2667823" y="-167790"/>
              <a:ext cx="12657889" cy="4691910"/>
            </a:xfrm>
            <a:prstGeom prst="triangle">
              <a:avLst>
                <a:gd name="adj" fmla="val 0"/>
              </a:avLst>
            </a:prstGeom>
            <a:solidFill>
              <a:srgbClr val="595959">
                <a:alpha val="15686"/>
              </a:srgb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" name="Shape 89"/>
            <p:cNvSpPr/>
            <p:nvPr/>
          </p:nvSpPr>
          <p:spPr>
            <a:xfrm rot="3194260">
              <a:off x="5641678" y="22753"/>
              <a:ext cx="9456493" cy="4310820"/>
            </a:xfrm>
            <a:prstGeom prst="triangle">
              <a:avLst>
                <a:gd name="adj" fmla="val 0"/>
              </a:avLst>
            </a:prstGeom>
            <a:solidFill>
              <a:srgbClr val="595959">
                <a:alpha val="15686"/>
              </a:srgb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0" name="Shape 90"/>
          <p:cNvGrpSpPr/>
          <p:nvPr/>
        </p:nvGrpSpPr>
        <p:grpSpPr>
          <a:xfrm rot="-3495464" flipH="1">
            <a:off x="2283187" y="-5604578"/>
            <a:ext cx="13153055" cy="13492016"/>
            <a:chOff x="4432417" y="-4567973"/>
            <a:chExt cx="10494102" cy="13492277"/>
          </a:xfrm>
        </p:grpSpPr>
        <p:sp>
          <p:nvSpPr>
            <p:cNvPr id="91" name="Shape 91"/>
            <p:cNvSpPr/>
            <p:nvPr/>
          </p:nvSpPr>
          <p:spPr>
            <a:xfrm rot="4067332">
              <a:off x="2667823" y="-167790"/>
              <a:ext cx="12657889" cy="4691910"/>
            </a:xfrm>
            <a:prstGeom prst="triangle">
              <a:avLst>
                <a:gd name="adj" fmla="val 0"/>
              </a:avLst>
            </a:prstGeom>
            <a:solidFill>
              <a:schemeClr val="lt1">
                <a:alpha val="17647"/>
              </a:scheme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Shape 92"/>
            <p:cNvSpPr/>
            <p:nvPr/>
          </p:nvSpPr>
          <p:spPr>
            <a:xfrm rot="3194260">
              <a:off x="5641678" y="22753"/>
              <a:ext cx="9456493" cy="4310820"/>
            </a:xfrm>
            <a:prstGeom prst="triangle">
              <a:avLst>
                <a:gd name="adj" fmla="val 0"/>
              </a:avLst>
            </a:prstGeom>
            <a:solidFill>
              <a:schemeClr val="lt1">
                <a:alpha val="17647"/>
              </a:scheme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3" name="Shape 93"/>
          <p:cNvSpPr/>
          <p:nvPr/>
        </p:nvSpPr>
        <p:spPr>
          <a:xfrm rot="-2606261">
            <a:off x="-3027219" y="-1921446"/>
            <a:ext cx="9456494" cy="4310820"/>
          </a:xfrm>
          <a:prstGeom prst="triangle">
            <a:avLst>
              <a:gd name="adj" fmla="val 0"/>
            </a:avLst>
          </a:prstGeom>
          <a:solidFill>
            <a:srgbClr val="595959">
              <a:alpha val="17647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4" name="Shape 94"/>
          <p:cNvGrpSpPr/>
          <p:nvPr/>
        </p:nvGrpSpPr>
        <p:grpSpPr>
          <a:xfrm rot="-8100000">
            <a:off x="529804" y="4273579"/>
            <a:ext cx="1183572" cy="1183572"/>
            <a:chOff x="618977" y="3248789"/>
            <a:chExt cx="2806026" cy="2806026"/>
          </a:xfrm>
        </p:grpSpPr>
        <p:sp>
          <p:nvSpPr>
            <p:cNvPr id="95" name="Shape 95"/>
            <p:cNvSpPr/>
            <p:nvPr/>
          </p:nvSpPr>
          <p:spPr>
            <a:xfrm>
              <a:off x="618977" y="3248789"/>
              <a:ext cx="2806026" cy="2806026"/>
            </a:xfrm>
            <a:prstGeom prst="frame">
              <a:avLst>
                <a:gd name="adj1" fmla="val 12500"/>
              </a:avLst>
            </a:prstGeom>
            <a:solidFill>
              <a:schemeClr val="lt1">
                <a:alpha val="52941"/>
              </a:scheme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" name="Shape 96"/>
            <p:cNvSpPr/>
            <p:nvPr/>
          </p:nvSpPr>
          <p:spPr>
            <a:xfrm rot="5400000">
              <a:off x="1143948" y="3779605"/>
              <a:ext cx="1744393" cy="1744393"/>
            </a:xfrm>
            <a:prstGeom prst="teardrop">
              <a:avLst>
                <a:gd name="adj" fmla="val 100000"/>
              </a:avLst>
            </a:prstGeom>
            <a:solidFill>
              <a:schemeClr val="lt1">
                <a:alpha val="38823"/>
              </a:scheme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7" name="Shape 97"/>
          <p:cNvSpPr txBox="1"/>
          <p:nvPr/>
        </p:nvSpPr>
        <p:spPr>
          <a:xfrm>
            <a:off x="1896916" y="5015258"/>
            <a:ext cx="10408219" cy="116955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Web Based Information and Administrative System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Central Chest Clinic – Borella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Group </a:t>
            </a:r>
            <a:r>
              <a:rPr lang="en-US" sz="1800">
                <a:solidFill>
                  <a:srgbClr val="FFFFFF"/>
                </a:solidFill>
              </a:rPr>
              <a:t>04</a:t>
            </a:r>
          </a:p>
        </p:txBody>
      </p:sp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ACEB">
                <a:alpha val="69803"/>
              </a:srgbClr>
            </a:gs>
            <a:gs pos="100000">
              <a:srgbClr val="6EFFB0">
                <a:alpha val="81960"/>
              </a:srgbClr>
            </a:gs>
          </a:gsLst>
          <a:lin ang="0" scaled="0"/>
        </a:gradFill>
        <a:effectLst/>
      </p:bgPr>
    </p:bg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/>
          <p:nvPr/>
        </p:nvSpPr>
        <p:spPr>
          <a:xfrm rot="-3491017">
            <a:off x="1434670" y="1040973"/>
            <a:ext cx="12657842" cy="4691947"/>
          </a:xfrm>
          <a:prstGeom prst="triangle">
            <a:avLst>
              <a:gd name="adj" fmla="val 0"/>
            </a:avLst>
          </a:prstGeom>
          <a:solidFill>
            <a:schemeClr val="lt1">
              <a:alpha val="5880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6" name="Shape 296"/>
          <p:cNvSpPr/>
          <p:nvPr/>
        </p:nvSpPr>
        <p:spPr>
          <a:xfrm rot="-4364126">
            <a:off x="4408475" y="1231595"/>
            <a:ext cx="9456360" cy="4310860"/>
          </a:xfrm>
          <a:prstGeom prst="triangle">
            <a:avLst>
              <a:gd name="adj" fmla="val 0"/>
            </a:avLst>
          </a:prstGeom>
          <a:solidFill>
            <a:schemeClr val="lt1">
              <a:alpha val="21960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97" name="Shape 297"/>
          <p:cNvGrpSpPr/>
          <p:nvPr/>
        </p:nvGrpSpPr>
        <p:grpSpPr>
          <a:xfrm rot="-3495464" flipH="1">
            <a:off x="2499634" y="-4232867"/>
            <a:ext cx="13153129" cy="13491939"/>
            <a:chOff x="4432475" y="-4567973"/>
            <a:chExt cx="10494161" cy="13492200"/>
          </a:xfrm>
        </p:grpSpPr>
        <p:sp>
          <p:nvSpPr>
            <p:cNvPr id="298" name="Shape 298"/>
            <p:cNvSpPr/>
            <p:nvPr/>
          </p:nvSpPr>
          <p:spPr>
            <a:xfrm rot="4067314">
              <a:off x="2667887" y="-167795"/>
              <a:ext cx="12657875" cy="4691842"/>
            </a:xfrm>
            <a:prstGeom prst="triangle">
              <a:avLst>
                <a:gd name="adj" fmla="val 0"/>
              </a:avLst>
            </a:prstGeom>
            <a:solidFill>
              <a:schemeClr val="lt1">
                <a:alpha val="17650"/>
              </a:scheme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9" name="Shape 299"/>
            <p:cNvSpPr/>
            <p:nvPr/>
          </p:nvSpPr>
          <p:spPr>
            <a:xfrm rot="3194241">
              <a:off x="5641628" y="22746"/>
              <a:ext cx="9456616" cy="4310887"/>
            </a:xfrm>
            <a:prstGeom prst="triangle">
              <a:avLst>
                <a:gd name="adj" fmla="val 0"/>
              </a:avLst>
            </a:prstGeom>
            <a:solidFill>
              <a:schemeClr val="lt1">
                <a:alpha val="17650"/>
              </a:scheme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00" name="Shape 300"/>
          <p:cNvGrpSpPr/>
          <p:nvPr/>
        </p:nvGrpSpPr>
        <p:grpSpPr>
          <a:xfrm rot="-1647016" flipH="1">
            <a:off x="-5753700" y="-3191654"/>
            <a:ext cx="13153602" cy="13492198"/>
            <a:chOff x="4432475" y="-4567973"/>
            <a:chExt cx="10494161" cy="13492200"/>
          </a:xfrm>
        </p:grpSpPr>
        <p:sp>
          <p:nvSpPr>
            <p:cNvPr id="301" name="Shape 301"/>
            <p:cNvSpPr/>
            <p:nvPr/>
          </p:nvSpPr>
          <p:spPr>
            <a:xfrm rot="4067314">
              <a:off x="2667887" y="-167795"/>
              <a:ext cx="12657875" cy="4691842"/>
            </a:xfrm>
            <a:prstGeom prst="triangle">
              <a:avLst>
                <a:gd name="adj" fmla="val 0"/>
              </a:avLst>
            </a:prstGeom>
            <a:solidFill>
              <a:srgbClr val="595959">
                <a:alpha val="11760"/>
              </a:srgb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" name="Shape 302"/>
            <p:cNvSpPr/>
            <p:nvPr/>
          </p:nvSpPr>
          <p:spPr>
            <a:xfrm rot="3194241">
              <a:off x="5641628" y="22746"/>
              <a:ext cx="9456616" cy="4310887"/>
            </a:xfrm>
            <a:prstGeom prst="triangle">
              <a:avLst>
                <a:gd name="adj" fmla="val 0"/>
              </a:avLst>
            </a:prstGeom>
            <a:solidFill>
              <a:srgbClr val="595959">
                <a:alpha val="11760"/>
              </a:srgb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03" name="Shape 303"/>
          <p:cNvSpPr/>
          <p:nvPr/>
        </p:nvSpPr>
        <p:spPr>
          <a:xfrm rot="-2606215">
            <a:off x="-3027167" y="-1921425"/>
            <a:ext cx="9456546" cy="4310852"/>
          </a:xfrm>
          <a:prstGeom prst="triangle">
            <a:avLst>
              <a:gd name="adj" fmla="val 0"/>
            </a:avLst>
          </a:prstGeom>
          <a:solidFill>
            <a:srgbClr val="595959">
              <a:alpha val="11760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4" name="Shape 304"/>
          <p:cNvSpPr/>
          <p:nvPr/>
        </p:nvSpPr>
        <p:spPr>
          <a:xfrm>
            <a:off x="-101115" y="6354521"/>
            <a:ext cx="12304200" cy="529800"/>
          </a:xfrm>
          <a:prstGeom prst="rect">
            <a:avLst/>
          </a:prstGeom>
          <a:solidFill>
            <a:srgbClr val="3F3F3F">
              <a:alpha val="78820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05" name="Shape 305"/>
          <p:cNvGrpSpPr/>
          <p:nvPr/>
        </p:nvGrpSpPr>
        <p:grpSpPr>
          <a:xfrm rot="-8100000">
            <a:off x="177947" y="6056566"/>
            <a:ext cx="590459" cy="590459"/>
            <a:chOff x="618977" y="3248789"/>
            <a:chExt cx="2805900" cy="2805900"/>
          </a:xfrm>
        </p:grpSpPr>
        <p:sp>
          <p:nvSpPr>
            <p:cNvPr id="306" name="Shape 306"/>
            <p:cNvSpPr/>
            <p:nvPr/>
          </p:nvSpPr>
          <p:spPr>
            <a:xfrm>
              <a:off x="618977" y="3248789"/>
              <a:ext cx="2805900" cy="2805900"/>
            </a:xfrm>
            <a:prstGeom prst="frame">
              <a:avLst>
                <a:gd name="adj1" fmla="val 12500"/>
              </a:avLst>
            </a:prstGeom>
            <a:solidFill>
              <a:schemeClr val="lt1">
                <a:alpha val="52940"/>
              </a:scheme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" name="Shape 307"/>
            <p:cNvSpPr/>
            <p:nvPr/>
          </p:nvSpPr>
          <p:spPr>
            <a:xfrm rot="5400000">
              <a:off x="1143841" y="3779605"/>
              <a:ext cx="1744500" cy="1744500"/>
            </a:xfrm>
            <a:prstGeom prst="teardrop">
              <a:avLst>
                <a:gd name="adj" fmla="val 100000"/>
              </a:avLst>
            </a:prstGeom>
            <a:solidFill>
              <a:schemeClr val="lt1">
                <a:alpha val="38820"/>
              </a:scheme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08" name="Shape 308"/>
          <p:cNvSpPr txBox="1"/>
          <p:nvPr/>
        </p:nvSpPr>
        <p:spPr>
          <a:xfrm>
            <a:off x="826880" y="6348989"/>
            <a:ext cx="4644300" cy="531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Web Based Information and Administrative System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Central Chest Clinic – Borella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Group </a:t>
            </a:r>
            <a:r>
              <a:rPr lang="en-US" sz="800">
                <a:solidFill>
                  <a:srgbClr val="FFFFFF"/>
                </a:solidFill>
              </a:rPr>
              <a:t>04</a:t>
            </a:r>
          </a:p>
        </p:txBody>
      </p:sp>
      <p:sp>
        <p:nvSpPr>
          <p:cNvPr id="309" name="Shape 309"/>
          <p:cNvSpPr/>
          <p:nvPr/>
        </p:nvSpPr>
        <p:spPr>
          <a:xfrm>
            <a:off x="11743035" y="6363980"/>
            <a:ext cx="870300" cy="891300"/>
          </a:xfrm>
          <a:prstGeom prst="ellipse">
            <a:avLst/>
          </a:prstGeom>
          <a:solidFill>
            <a:schemeClr val="lt1">
              <a:alpha val="55690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0" name="Shape 310"/>
          <p:cNvSpPr txBox="1"/>
          <p:nvPr/>
        </p:nvSpPr>
        <p:spPr>
          <a:xfrm>
            <a:off x="11763775" y="6488667"/>
            <a:ext cx="779400" cy="3693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 b="1"/>
              <a:t> 9</a:t>
            </a:r>
          </a:p>
        </p:txBody>
      </p:sp>
      <p:sp>
        <p:nvSpPr>
          <p:cNvPr id="311" name="Shape 311"/>
          <p:cNvSpPr/>
          <p:nvPr/>
        </p:nvSpPr>
        <p:spPr>
          <a:xfrm>
            <a:off x="0" y="188993"/>
            <a:ext cx="12192000" cy="995400"/>
          </a:xfrm>
          <a:prstGeom prst="rect">
            <a:avLst/>
          </a:prstGeom>
          <a:solidFill>
            <a:srgbClr val="3F3F3F">
              <a:alpha val="57650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2" name="Shape 312"/>
          <p:cNvSpPr/>
          <p:nvPr/>
        </p:nvSpPr>
        <p:spPr>
          <a:xfrm>
            <a:off x="0" y="1386337"/>
            <a:ext cx="12192000" cy="4521900"/>
          </a:xfrm>
          <a:prstGeom prst="rect">
            <a:avLst/>
          </a:prstGeom>
          <a:solidFill>
            <a:schemeClr val="lt1">
              <a:alpha val="40780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3" name="Shape 313"/>
          <p:cNvSpPr txBox="1"/>
          <p:nvPr/>
        </p:nvSpPr>
        <p:spPr>
          <a:xfrm>
            <a:off x="583852" y="357926"/>
            <a:ext cx="9852900" cy="7695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4400">
                <a:solidFill>
                  <a:srgbClr val="FFFFFF"/>
                </a:solidFill>
              </a:rPr>
              <a:t>Common Features</a:t>
            </a:r>
          </a:p>
        </p:txBody>
      </p:sp>
      <p:sp>
        <p:nvSpPr>
          <p:cNvPr id="314" name="Shape 314"/>
          <p:cNvSpPr txBox="1"/>
          <p:nvPr/>
        </p:nvSpPr>
        <p:spPr>
          <a:xfrm>
            <a:off x="616087" y="1688500"/>
            <a:ext cx="11274000" cy="4155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457200" marR="0" lvl="0" indent="-393700" algn="l" rtl="0">
              <a:spcBef>
                <a:spcPts val="0"/>
              </a:spcBef>
              <a:buClr>
                <a:schemeClr val="dk1"/>
              </a:buClr>
              <a:buSzPct val="100000"/>
              <a:buFont typeface="Questrial"/>
              <a:buChar char="❏"/>
            </a:pPr>
            <a:r>
              <a:rPr lang="en-US" sz="26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Login</a:t>
            </a:r>
          </a:p>
          <a:p>
            <a:pPr marR="0" lvl="0" algn="l" rtl="0">
              <a:spcBef>
                <a:spcPts val="0"/>
              </a:spcBef>
              <a:buNone/>
            </a:pPr>
            <a:endParaRPr sz="2600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marL="457200" marR="0" lvl="0" indent="-393700" algn="l" rtl="0">
              <a:spcBef>
                <a:spcPts val="0"/>
              </a:spcBef>
              <a:buClr>
                <a:schemeClr val="dk1"/>
              </a:buClr>
              <a:buSzPct val="100000"/>
              <a:buFont typeface="Questrial"/>
              <a:buChar char="❏"/>
            </a:pPr>
            <a:r>
              <a:rPr lang="en-US" sz="26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Dashboard</a:t>
            </a:r>
          </a:p>
          <a:p>
            <a:pPr marR="0" lvl="0" algn="l" rtl="0">
              <a:spcBef>
                <a:spcPts val="0"/>
              </a:spcBef>
              <a:buNone/>
            </a:pPr>
            <a:endParaRPr sz="2600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marL="457200" marR="0" lvl="0" indent="-393700" algn="l" rtl="0">
              <a:spcBef>
                <a:spcPts val="0"/>
              </a:spcBef>
              <a:buClr>
                <a:schemeClr val="dk1"/>
              </a:buClr>
              <a:buSzPct val="100000"/>
              <a:buFont typeface="Questrial"/>
              <a:buChar char="❏"/>
            </a:pPr>
            <a:r>
              <a:rPr lang="en-US" sz="26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User information editing</a:t>
            </a:r>
          </a:p>
          <a:p>
            <a:pPr marR="0" lvl="0" algn="l" rtl="0">
              <a:spcBef>
                <a:spcPts val="0"/>
              </a:spcBef>
              <a:buNone/>
            </a:pPr>
            <a:endParaRPr sz="2600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marL="457200" marR="0" lvl="0" indent="-393700" algn="l" rtl="0">
              <a:spcBef>
                <a:spcPts val="0"/>
              </a:spcBef>
              <a:buClr>
                <a:schemeClr val="dk1"/>
              </a:buClr>
              <a:buSzPct val="100000"/>
              <a:buFont typeface="Questrial"/>
              <a:buChar char="❏"/>
            </a:pPr>
            <a:r>
              <a:rPr lang="en-US" sz="26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Common template</a:t>
            </a:r>
          </a:p>
          <a:p>
            <a:pPr marR="0" lvl="0" algn="l" rtl="0">
              <a:spcBef>
                <a:spcPts val="0"/>
              </a:spcBef>
              <a:buNone/>
            </a:pPr>
            <a:endParaRPr sz="2600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marR="0" lvl="0" algn="l" rtl="0">
              <a:spcBef>
                <a:spcPts val="0"/>
              </a:spcBef>
              <a:buNone/>
            </a:pPr>
            <a:endParaRPr sz="2600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marL="0" marR="0" lvl="0" indent="0" algn="l" rtl="0">
              <a:spcBef>
                <a:spcPts val="0"/>
              </a:spcBef>
              <a:buNone/>
            </a:pPr>
            <a:endParaRPr sz="2600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marR="0" lvl="0" algn="l" rtl="0">
              <a:spcBef>
                <a:spcPts val="0"/>
              </a:spcBef>
              <a:buNone/>
            </a:pPr>
            <a:endParaRPr sz="2600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marL="914400" marR="0" lvl="0" indent="0" algn="l" rtl="0">
              <a:spcBef>
                <a:spcPts val="0"/>
              </a:spcBef>
              <a:buNone/>
            </a:pPr>
            <a:endParaRPr sz="2600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marL="0" marR="0" lvl="0" indent="0" algn="l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ACEB">
                <a:alpha val="69803"/>
              </a:srgbClr>
            </a:gs>
            <a:gs pos="100000">
              <a:srgbClr val="6EFFB0">
                <a:alpha val="81960"/>
              </a:srgbClr>
            </a:gs>
          </a:gsLst>
          <a:lin ang="0" scaled="0"/>
        </a:gradFill>
        <a:effectLst/>
      </p:bgPr>
    </p:bg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/>
          <p:nvPr/>
        </p:nvSpPr>
        <p:spPr>
          <a:xfrm rot="-3491017">
            <a:off x="1434670" y="1040973"/>
            <a:ext cx="12657842" cy="4691947"/>
          </a:xfrm>
          <a:prstGeom prst="triangle">
            <a:avLst>
              <a:gd name="adj" fmla="val 0"/>
            </a:avLst>
          </a:prstGeom>
          <a:solidFill>
            <a:schemeClr val="lt1">
              <a:alpha val="5880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0" name="Shape 320"/>
          <p:cNvSpPr/>
          <p:nvPr/>
        </p:nvSpPr>
        <p:spPr>
          <a:xfrm rot="-4364126">
            <a:off x="4408475" y="1231595"/>
            <a:ext cx="9456360" cy="4310860"/>
          </a:xfrm>
          <a:prstGeom prst="triangle">
            <a:avLst>
              <a:gd name="adj" fmla="val 0"/>
            </a:avLst>
          </a:prstGeom>
          <a:solidFill>
            <a:schemeClr val="lt1">
              <a:alpha val="21960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21" name="Shape 321"/>
          <p:cNvGrpSpPr/>
          <p:nvPr/>
        </p:nvGrpSpPr>
        <p:grpSpPr>
          <a:xfrm rot="-3495464" flipH="1">
            <a:off x="2499634" y="-4232867"/>
            <a:ext cx="13153129" cy="13491939"/>
            <a:chOff x="4432475" y="-4567973"/>
            <a:chExt cx="10494161" cy="13492200"/>
          </a:xfrm>
        </p:grpSpPr>
        <p:sp>
          <p:nvSpPr>
            <p:cNvPr id="322" name="Shape 322"/>
            <p:cNvSpPr/>
            <p:nvPr/>
          </p:nvSpPr>
          <p:spPr>
            <a:xfrm rot="4067314">
              <a:off x="2667887" y="-167795"/>
              <a:ext cx="12657875" cy="4691842"/>
            </a:xfrm>
            <a:prstGeom prst="triangle">
              <a:avLst>
                <a:gd name="adj" fmla="val 0"/>
              </a:avLst>
            </a:prstGeom>
            <a:solidFill>
              <a:schemeClr val="lt1">
                <a:alpha val="17650"/>
              </a:scheme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3" name="Shape 323"/>
            <p:cNvSpPr/>
            <p:nvPr/>
          </p:nvSpPr>
          <p:spPr>
            <a:xfrm rot="3194241">
              <a:off x="5641628" y="22746"/>
              <a:ext cx="9456616" cy="4310887"/>
            </a:xfrm>
            <a:prstGeom prst="triangle">
              <a:avLst>
                <a:gd name="adj" fmla="val 0"/>
              </a:avLst>
            </a:prstGeom>
            <a:solidFill>
              <a:schemeClr val="lt1">
                <a:alpha val="17650"/>
              </a:scheme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24" name="Shape 324"/>
          <p:cNvGrpSpPr/>
          <p:nvPr/>
        </p:nvGrpSpPr>
        <p:grpSpPr>
          <a:xfrm rot="-1647016" flipH="1">
            <a:off x="-5753700" y="-3191654"/>
            <a:ext cx="13153602" cy="13492198"/>
            <a:chOff x="4432475" y="-4567973"/>
            <a:chExt cx="10494161" cy="13492200"/>
          </a:xfrm>
        </p:grpSpPr>
        <p:sp>
          <p:nvSpPr>
            <p:cNvPr id="325" name="Shape 325"/>
            <p:cNvSpPr/>
            <p:nvPr/>
          </p:nvSpPr>
          <p:spPr>
            <a:xfrm rot="4067314">
              <a:off x="2667887" y="-167795"/>
              <a:ext cx="12657875" cy="4691842"/>
            </a:xfrm>
            <a:prstGeom prst="triangle">
              <a:avLst>
                <a:gd name="adj" fmla="val 0"/>
              </a:avLst>
            </a:prstGeom>
            <a:solidFill>
              <a:srgbClr val="595959">
                <a:alpha val="11760"/>
              </a:srgb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6" name="Shape 326"/>
            <p:cNvSpPr/>
            <p:nvPr/>
          </p:nvSpPr>
          <p:spPr>
            <a:xfrm rot="3194241">
              <a:off x="5641628" y="22746"/>
              <a:ext cx="9456616" cy="4310887"/>
            </a:xfrm>
            <a:prstGeom prst="triangle">
              <a:avLst>
                <a:gd name="adj" fmla="val 0"/>
              </a:avLst>
            </a:prstGeom>
            <a:solidFill>
              <a:srgbClr val="595959">
                <a:alpha val="11760"/>
              </a:srgb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27" name="Shape 327"/>
          <p:cNvSpPr/>
          <p:nvPr/>
        </p:nvSpPr>
        <p:spPr>
          <a:xfrm rot="-2606215">
            <a:off x="-3027167" y="-1921425"/>
            <a:ext cx="9456546" cy="4310852"/>
          </a:xfrm>
          <a:prstGeom prst="triangle">
            <a:avLst>
              <a:gd name="adj" fmla="val 0"/>
            </a:avLst>
          </a:prstGeom>
          <a:solidFill>
            <a:srgbClr val="595959">
              <a:alpha val="11760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8" name="Shape 328"/>
          <p:cNvSpPr/>
          <p:nvPr/>
        </p:nvSpPr>
        <p:spPr>
          <a:xfrm>
            <a:off x="-101115" y="6354521"/>
            <a:ext cx="12304200" cy="529800"/>
          </a:xfrm>
          <a:prstGeom prst="rect">
            <a:avLst/>
          </a:prstGeom>
          <a:solidFill>
            <a:srgbClr val="3F3F3F">
              <a:alpha val="78820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29" name="Shape 329"/>
          <p:cNvGrpSpPr/>
          <p:nvPr/>
        </p:nvGrpSpPr>
        <p:grpSpPr>
          <a:xfrm rot="-8100000">
            <a:off x="177947" y="6056566"/>
            <a:ext cx="590459" cy="590459"/>
            <a:chOff x="618977" y="3248789"/>
            <a:chExt cx="2805900" cy="2805900"/>
          </a:xfrm>
        </p:grpSpPr>
        <p:sp>
          <p:nvSpPr>
            <p:cNvPr id="330" name="Shape 330"/>
            <p:cNvSpPr/>
            <p:nvPr/>
          </p:nvSpPr>
          <p:spPr>
            <a:xfrm>
              <a:off x="618977" y="3248789"/>
              <a:ext cx="2805900" cy="2805900"/>
            </a:xfrm>
            <a:prstGeom prst="frame">
              <a:avLst>
                <a:gd name="adj1" fmla="val 12500"/>
              </a:avLst>
            </a:prstGeom>
            <a:solidFill>
              <a:schemeClr val="lt1">
                <a:alpha val="52940"/>
              </a:scheme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1" name="Shape 331"/>
            <p:cNvSpPr/>
            <p:nvPr/>
          </p:nvSpPr>
          <p:spPr>
            <a:xfrm rot="5400000">
              <a:off x="1143841" y="3779605"/>
              <a:ext cx="1744500" cy="1744500"/>
            </a:xfrm>
            <a:prstGeom prst="teardrop">
              <a:avLst>
                <a:gd name="adj" fmla="val 100000"/>
              </a:avLst>
            </a:prstGeom>
            <a:solidFill>
              <a:schemeClr val="lt1">
                <a:alpha val="38820"/>
              </a:scheme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32" name="Shape 332"/>
          <p:cNvSpPr txBox="1"/>
          <p:nvPr/>
        </p:nvSpPr>
        <p:spPr>
          <a:xfrm>
            <a:off x="826880" y="6348989"/>
            <a:ext cx="4644300" cy="531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Web Based Information and Administrative System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Central Chest Clinic – Borella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Group </a:t>
            </a:r>
            <a:r>
              <a:rPr lang="en-US" sz="800">
                <a:solidFill>
                  <a:srgbClr val="FFFFFF"/>
                </a:solidFill>
              </a:rPr>
              <a:t>04</a:t>
            </a:r>
          </a:p>
        </p:txBody>
      </p:sp>
      <p:sp>
        <p:nvSpPr>
          <p:cNvPr id="333" name="Shape 333"/>
          <p:cNvSpPr/>
          <p:nvPr/>
        </p:nvSpPr>
        <p:spPr>
          <a:xfrm>
            <a:off x="11743035" y="6363980"/>
            <a:ext cx="870300" cy="891300"/>
          </a:xfrm>
          <a:prstGeom prst="ellipse">
            <a:avLst/>
          </a:prstGeom>
          <a:solidFill>
            <a:schemeClr val="lt1">
              <a:alpha val="55690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4" name="Shape 334"/>
          <p:cNvSpPr txBox="1"/>
          <p:nvPr/>
        </p:nvSpPr>
        <p:spPr>
          <a:xfrm>
            <a:off x="11817564" y="6488667"/>
            <a:ext cx="779400" cy="3693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 b="1"/>
              <a:t>10</a:t>
            </a:r>
          </a:p>
        </p:txBody>
      </p:sp>
      <p:sp>
        <p:nvSpPr>
          <p:cNvPr id="335" name="Shape 335"/>
          <p:cNvSpPr/>
          <p:nvPr/>
        </p:nvSpPr>
        <p:spPr>
          <a:xfrm>
            <a:off x="0" y="188993"/>
            <a:ext cx="12192000" cy="995400"/>
          </a:xfrm>
          <a:prstGeom prst="rect">
            <a:avLst/>
          </a:prstGeom>
          <a:solidFill>
            <a:srgbClr val="3F3F3F">
              <a:alpha val="57650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6" name="Shape 336"/>
          <p:cNvSpPr/>
          <p:nvPr/>
        </p:nvSpPr>
        <p:spPr>
          <a:xfrm>
            <a:off x="0" y="1386337"/>
            <a:ext cx="12192000" cy="4521900"/>
          </a:xfrm>
          <a:prstGeom prst="rect">
            <a:avLst/>
          </a:prstGeom>
          <a:solidFill>
            <a:schemeClr val="lt1">
              <a:alpha val="40780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7" name="Shape 337"/>
          <p:cNvSpPr txBox="1"/>
          <p:nvPr/>
        </p:nvSpPr>
        <p:spPr>
          <a:xfrm>
            <a:off x="583852" y="357926"/>
            <a:ext cx="9852900" cy="7695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4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System Users</a:t>
            </a:r>
          </a:p>
        </p:txBody>
      </p:sp>
      <p:pic>
        <p:nvPicPr>
          <p:cNvPr id="338" name="Shape 3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24315" y="2658793"/>
            <a:ext cx="4878600" cy="324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Shape 339"/>
          <p:cNvSpPr txBox="1"/>
          <p:nvPr/>
        </p:nvSpPr>
        <p:spPr>
          <a:xfrm>
            <a:off x="586947" y="2085514"/>
            <a:ext cx="4074300" cy="3493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System Administrator</a:t>
            </a: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OPD Doctors</a:t>
            </a: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Consultant chest specialists</a:t>
            </a: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TB section doctors</a:t>
            </a: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Nurses</a:t>
            </a:r>
          </a:p>
          <a:p>
            <a:pPr marL="800100" marR="0" lvl="1" indent="-342900" algn="l" rtl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TB Section Nurses</a:t>
            </a:r>
          </a:p>
          <a:p>
            <a:pPr marL="800100" marR="0" lvl="1" indent="-342900" algn="l" rtl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Bleeding room Nurses</a:t>
            </a:r>
          </a:p>
          <a:p>
            <a:pPr marL="171450" marR="0" lvl="0" indent="-17145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340" name="Shape 340"/>
          <p:cNvSpPr txBox="1"/>
          <p:nvPr/>
        </p:nvSpPr>
        <p:spPr>
          <a:xfrm>
            <a:off x="4661164" y="2042833"/>
            <a:ext cx="2990400" cy="30315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Receptionist</a:t>
            </a: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Pharmacists</a:t>
            </a: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Laboratory Assistants</a:t>
            </a: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X-ray room clerk</a:t>
            </a: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Sputum Room clerk</a:t>
            </a:r>
          </a:p>
          <a:p>
            <a:pPr marL="171450" marR="0" lvl="0" indent="-17145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ACEB">
                <a:alpha val="69803"/>
              </a:srgbClr>
            </a:gs>
            <a:gs pos="100000">
              <a:srgbClr val="6EFFB0">
                <a:alpha val="81960"/>
              </a:srgbClr>
            </a:gs>
          </a:gsLst>
          <a:lin ang="0" scaled="0"/>
        </a:gradFill>
        <a:effectLst/>
      </p:bgPr>
    </p:bg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Shape 345"/>
          <p:cNvSpPr/>
          <p:nvPr/>
        </p:nvSpPr>
        <p:spPr>
          <a:xfrm rot="-3491017">
            <a:off x="1434670" y="1040973"/>
            <a:ext cx="12657842" cy="4691947"/>
          </a:xfrm>
          <a:prstGeom prst="triangle">
            <a:avLst>
              <a:gd name="adj" fmla="val 0"/>
            </a:avLst>
          </a:prstGeom>
          <a:solidFill>
            <a:schemeClr val="lt1">
              <a:alpha val="5880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6" name="Shape 346"/>
          <p:cNvSpPr/>
          <p:nvPr/>
        </p:nvSpPr>
        <p:spPr>
          <a:xfrm rot="-4364126">
            <a:off x="4408475" y="1231595"/>
            <a:ext cx="9456360" cy="4310860"/>
          </a:xfrm>
          <a:prstGeom prst="triangle">
            <a:avLst>
              <a:gd name="adj" fmla="val 0"/>
            </a:avLst>
          </a:prstGeom>
          <a:solidFill>
            <a:schemeClr val="lt1">
              <a:alpha val="21960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47" name="Shape 347"/>
          <p:cNvGrpSpPr/>
          <p:nvPr/>
        </p:nvGrpSpPr>
        <p:grpSpPr>
          <a:xfrm rot="-3495464" flipH="1">
            <a:off x="2499634" y="-4232867"/>
            <a:ext cx="13153129" cy="13491939"/>
            <a:chOff x="4432475" y="-4567973"/>
            <a:chExt cx="10494161" cy="13492200"/>
          </a:xfrm>
        </p:grpSpPr>
        <p:sp>
          <p:nvSpPr>
            <p:cNvPr id="348" name="Shape 348"/>
            <p:cNvSpPr/>
            <p:nvPr/>
          </p:nvSpPr>
          <p:spPr>
            <a:xfrm rot="4067314">
              <a:off x="2667887" y="-167795"/>
              <a:ext cx="12657875" cy="4691842"/>
            </a:xfrm>
            <a:prstGeom prst="triangle">
              <a:avLst>
                <a:gd name="adj" fmla="val 0"/>
              </a:avLst>
            </a:prstGeom>
            <a:solidFill>
              <a:schemeClr val="lt1">
                <a:alpha val="17650"/>
              </a:scheme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9" name="Shape 349"/>
            <p:cNvSpPr/>
            <p:nvPr/>
          </p:nvSpPr>
          <p:spPr>
            <a:xfrm rot="3194241">
              <a:off x="5641628" y="22746"/>
              <a:ext cx="9456616" cy="4310887"/>
            </a:xfrm>
            <a:prstGeom prst="triangle">
              <a:avLst>
                <a:gd name="adj" fmla="val 0"/>
              </a:avLst>
            </a:prstGeom>
            <a:solidFill>
              <a:schemeClr val="lt1">
                <a:alpha val="17650"/>
              </a:scheme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50" name="Shape 350"/>
          <p:cNvGrpSpPr/>
          <p:nvPr/>
        </p:nvGrpSpPr>
        <p:grpSpPr>
          <a:xfrm rot="-1647016" flipH="1">
            <a:off x="-5753700" y="-3191654"/>
            <a:ext cx="13153602" cy="13492198"/>
            <a:chOff x="4432475" y="-4567973"/>
            <a:chExt cx="10494161" cy="13492200"/>
          </a:xfrm>
        </p:grpSpPr>
        <p:sp>
          <p:nvSpPr>
            <p:cNvPr id="351" name="Shape 351"/>
            <p:cNvSpPr/>
            <p:nvPr/>
          </p:nvSpPr>
          <p:spPr>
            <a:xfrm rot="4067314">
              <a:off x="2667887" y="-167795"/>
              <a:ext cx="12657875" cy="4691842"/>
            </a:xfrm>
            <a:prstGeom prst="triangle">
              <a:avLst>
                <a:gd name="adj" fmla="val 0"/>
              </a:avLst>
            </a:prstGeom>
            <a:solidFill>
              <a:srgbClr val="595959">
                <a:alpha val="11760"/>
              </a:srgb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2" name="Shape 352"/>
            <p:cNvSpPr/>
            <p:nvPr/>
          </p:nvSpPr>
          <p:spPr>
            <a:xfrm rot="3194241">
              <a:off x="5641628" y="22746"/>
              <a:ext cx="9456616" cy="4310887"/>
            </a:xfrm>
            <a:prstGeom prst="triangle">
              <a:avLst>
                <a:gd name="adj" fmla="val 0"/>
              </a:avLst>
            </a:prstGeom>
            <a:solidFill>
              <a:srgbClr val="595959">
                <a:alpha val="11760"/>
              </a:srgb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53" name="Shape 353"/>
          <p:cNvSpPr/>
          <p:nvPr/>
        </p:nvSpPr>
        <p:spPr>
          <a:xfrm rot="-2606215">
            <a:off x="-3027167" y="-1921425"/>
            <a:ext cx="9456546" cy="4310852"/>
          </a:xfrm>
          <a:prstGeom prst="triangle">
            <a:avLst>
              <a:gd name="adj" fmla="val 0"/>
            </a:avLst>
          </a:prstGeom>
          <a:solidFill>
            <a:srgbClr val="595959">
              <a:alpha val="11760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4" name="Shape 354"/>
          <p:cNvSpPr/>
          <p:nvPr/>
        </p:nvSpPr>
        <p:spPr>
          <a:xfrm>
            <a:off x="-101115" y="6354521"/>
            <a:ext cx="12304200" cy="529800"/>
          </a:xfrm>
          <a:prstGeom prst="rect">
            <a:avLst/>
          </a:prstGeom>
          <a:solidFill>
            <a:srgbClr val="3F3F3F">
              <a:alpha val="78820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55" name="Shape 355"/>
          <p:cNvGrpSpPr/>
          <p:nvPr/>
        </p:nvGrpSpPr>
        <p:grpSpPr>
          <a:xfrm rot="-8100000">
            <a:off x="177947" y="6056566"/>
            <a:ext cx="590459" cy="590459"/>
            <a:chOff x="618977" y="3248789"/>
            <a:chExt cx="2805900" cy="2805900"/>
          </a:xfrm>
        </p:grpSpPr>
        <p:sp>
          <p:nvSpPr>
            <p:cNvPr id="356" name="Shape 356"/>
            <p:cNvSpPr/>
            <p:nvPr/>
          </p:nvSpPr>
          <p:spPr>
            <a:xfrm>
              <a:off x="618977" y="3248789"/>
              <a:ext cx="2805900" cy="2805900"/>
            </a:xfrm>
            <a:prstGeom prst="frame">
              <a:avLst>
                <a:gd name="adj1" fmla="val 12500"/>
              </a:avLst>
            </a:prstGeom>
            <a:solidFill>
              <a:schemeClr val="lt1">
                <a:alpha val="52940"/>
              </a:scheme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7" name="Shape 357"/>
            <p:cNvSpPr/>
            <p:nvPr/>
          </p:nvSpPr>
          <p:spPr>
            <a:xfrm rot="5400000">
              <a:off x="1143841" y="3779605"/>
              <a:ext cx="1744500" cy="1744500"/>
            </a:xfrm>
            <a:prstGeom prst="teardrop">
              <a:avLst>
                <a:gd name="adj" fmla="val 100000"/>
              </a:avLst>
            </a:prstGeom>
            <a:solidFill>
              <a:schemeClr val="lt1">
                <a:alpha val="38820"/>
              </a:scheme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58" name="Shape 358"/>
          <p:cNvSpPr txBox="1"/>
          <p:nvPr/>
        </p:nvSpPr>
        <p:spPr>
          <a:xfrm>
            <a:off x="826880" y="6348989"/>
            <a:ext cx="4644300" cy="531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Web Based Information and Administrative System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Central Chest Clinic – Borella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Group </a:t>
            </a:r>
            <a:r>
              <a:rPr lang="en-US" sz="800">
                <a:solidFill>
                  <a:srgbClr val="FFFFFF"/>
                </a:solidFill>
              </a:rPr>
              <a:t>04</a:t>
            </a:r>
          </a:p>
        </p:txBody>
      </p:sp>
      <p:sp>
        <p:nvSpPr>
          <p:cNvPr id="359" name="Shape 359"/>
          <p:cNvSpPr/>
          <p:nvPr/>
        </p:nvSpPr>
        <p:spPr>
          <a:xfrm>
            <a:off x="11743035" y="6363980"/>
            <a:ext cx="870300" cy="891300"/>
          </a:xfrm>
          <a:prstGeom prst="ellipse">
            <a:avLst/>
          </a:prstGeom>
          <a:solidFill>
            <a:schemeClr val="lt1">
              <a:alpha val="55690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0" name="Shape 360"/>
          <p:cNvSpPr txBox="1"/>
          <p:nvPr/>
        </p:nvSpPr>
        <p:spPr>
          <a:xfrm>
            <a:off x="11763775" y="6488667"/>
            <a:ext cx="779400" cy="3693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 b="1"/>
              <a:t>11</a:t>
            </a:r>
          </a:p>
        </p:txBody>
      </p:sp>
      <p:sp>
        <p:nvSpPr>
          <p:cNvPr id="361" name="Shape 361"/>
          <p:cNvSpPr/>
          <p:nvPr/>
        </p:nvSpPr>
        <p:spPr>
          <a:xfrm>
            <a:off x="0" y="188993"/>
            <a:ext cx="12192000" cy="995400"/>
          </a:xfrm>
          <a:prstGeom prst="rect">
            <a:avLst/>
          </a:prstGeom>
          <a:solidFill>
            <a:srgbClr val="3F3F3F">
              <a:alpha val="57650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2" name="Shape 362"/>
          <p:cNvSpPr/>
          <p:nvPr/>
        </p:nvSpPr>
        <p:spPr>
          <a:xfrm>
            <a:off x="0" y="1386337"/>
            <a:ext cx="12192000" cy="4521900"/>
          </a:xfrm>
          <a:prstGeom prst="rect">
            <a:avLst/>
          </a:prstGeom>
          <a:solidFill>
            <a:schemeClr val="lt1">
              <a:alpha val="40780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3" name="Shape 363"/>
          <p:cNvSpPr txBox="1"/>
          <p:nvPr/>
        </p:nvSpPr>
        <p:spPr>
          <a:xfrm>
            <a:off x="583852" y="357926"/>
            <a:ext cx="9852900" cy="7695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4400">
                <a:solidFill>
                  <a:srgbClr val="FFFFFF"/>
                </a:solidFill>
              </a:rPr>
              <a:t>Administrator</a:t>
            </a:r>
          </a:p>
        </p:txBody>
      </p:sp>
      <p:sp>
        <p:nvSpPr>
          <p:cNvPr id="364" name="Shape 364"/>
          <p:cNvSpPr txBox="1"/>
          <p:nvPr/>
        </p:nvSpPr>
        <p:spPr>
          <a:xfrm>
            <a:off x="616087" y="1688500"/>
            <a:ext cx="11274000" cy="4155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457200" marR="0" lvl="0" indent="-393700" algn="l" rtl="0">
              <a:spcBef>
                <a:spcPts val="0"/>
              </a:spcBef>
              <a:buClr>
                <a:schemeClr val="dk1"/>
              </a:buClr>
              <a:buSzPct val="100000"/>
              <a:buFont typeface="Questrial"/>
              <a:buChar char="❏"/>
            </a:pPr>
            <a:r>
              <a:rPr lang="en-US" sz="26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Add new users</a:t>
            </a:r>
          </a:p>
          <a:p>
            <a:pPr marR="0" lvl="0" algn="l" rtl="0">
              <a:spcBef>
                <a:spcPts val="0"/>
              </a:spcBef>
              <a:buNone/>
            </a:pPr>
            <a:endParaRPr sz="2600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marL="457200" marR="0" lvl="0" indent="-393700" algn="l" rtl="0">
              <a:spcBef>
                <a:spcPts val="0"/>
              </a:spcBef>
              <a:buClr>
                <a:schemeClr val="dk1"/>
              </a:buClr>
              <a:buSzPct val="100000"/>
              <a:buFont typeface="Questrial"/>
              <a:buChar char="❏"/>
            </a:pPr>
            <a:r>
              <a:rPr lang="en-US" sz="26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View user details</a:t>
            </a:r>
          </a:p>
          <a:p>
            <a:pPr marR="0" lvl="0" algn="l" rtl="0">
              <a:spcBef>
                <a:spcPts val="0"/>
              </a:spcBef>
              <a:buNone/>
            </a:pPr>
            <a:endParaRPr sz="2600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marL="457200" marR="0" lvl="0" indent="-393700" algn="l" rtl="0">
              <a:spcBef>
                <a:spcPts val="0"/>
              </a:spcBef>
              <a:buClr>
                <a:schemeClr val="dk1"/>
              </a:buClr>
              <a:buSzPct val="100000"/>
              <a:buFont typeface="Questrial"/>
              <a:buChar char="❏"/>
            </a:pPr>
            <a:r>
              <a:rPr lang="en-US" sz="26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Temporary disable user accounts</a:t>
            </a:r>
          </a:p>
          <a:p>
            <a:pPr marR="0" lvl="0" algn="l" rtl="0">
              <a:spcBef>
                <a:spcPts val="0"/>
              </a:spcBef>
              <a:buNone/>
            </a:pPr>
            <a:endParaRPr sz="2600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marL="457200" marR="0" lvl="0" indent="-393700" algn="l" rtl="0">
              <a:spcBef>
                <a:spcPts val="0"/>
              </a:spcBef>
              <a:buClr>
                <a:schemeClr val="dk1"/>
              </a:buClr>
              <a:buSzPct val="100000"/>
              <a:buFont typeface="Questrial"/>
              <a:buChar char="❏"/>
            </a:pPr>
            <a:r>
              <a:rPr lang="en-US" sz="26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Suspend user accounts</a:t>
            </a:r>
          </a:p>
          <a:p>
            <a:pPr marR="0" lvl="0" algn="l" rtl="0">
              <a:spcBef>
                <a:spcPts val="0"/>
              </a:spcBef>
              <a:buNone/>
            </a:pPr>
            <a:endParaRPr sz="2600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marL="457200" marR="0" lvl="0" indent="-393700" algn="l" rtl="0">
              <a:spcBef>
                <a:spcPts val="0"/>
              </a:spcBef>
              <a:buClr>
                <a:schemeClr val="dk1"/>
              </a:buClr>
              <a:buSzPct val="100000"/>
              <a:buFont typeface="Questrial"/>
              <a:buChar char="❏"/>
            </a:pPr>
            <a:r>
              <a:rPr lang="en-US" sz="26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Make system backups 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endParaRPr sz="2600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marR="0" lvl="0" algn="l" rtl="0">
              <a:spcBef>
                <a:spcPts val="0"/>
              </a:spcBef>
              <a:buNone/>
            </a:pPr>
            <a:endParaRPr sz="2600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marL="914400" marR="0" lvl="0" indent="0" algn="l" rtl="0">
              <a:spcBef>
                <a:spcPts val="0"/>
              </a:spcBef>
              <a:buNone/>
            </a:pPr>
            <a:endParaRPr sz="2600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marL="0" marR="0" lvl="0" indent="0" algn="l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ACEB">
                <a:alpha val="69803"/>
              </a:srgbClr>
            </a:gs>
            <a:gs pos="100000">
              <a:srgbClr val="6EFFB0">
                <a:alpha val="81960"/>
              </a:srgbClr>
            </a:gs>
          </a:gsLst>
          <a:lin ang="0" scaled="0"/>
        </a:gradFill>
        <a:effectLst/>
      </p:bgPr>
    </p:bg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Shape 369"/>
          <p:cNvSpPr/>
          <p:nvPr/>
        </p:nvSpPr>
        <p:spPr>
          <a:xfrm rot="-3491017">
            <a:off x="1434670" y="1040973"/>
            <a:ext cx="12657842" cy="4691947"/>
          </a:xfrm>
          <a:prstGeom prst="triangle">
            <a:avLst>
              <a:gd name="adj" fmla="val 0"/>
            </a:avLst>
          </a:prstGeom>
          <a:solidFill>
            <a:schemeClr val="lt1">
              <a:alpha val="5880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0" name="Shape 370"/>
          <p:cNvSpPr/>
          <p:nvPr/>
        </p:nvSpPr>
        <p:spPr>
          <a:xfrm rot="-4364126">
            <a:off x="4408475" y="1231595"/>
            <a:ext cx="9456360" cy="4310860"/>
          </a:xfrm>
          <a:prstGeom prst="triangle">
            <a:avLst>
              <a:gd name="adj" fmla="val 0"/>
            </a:avLst>
          </a:prstGeom>
          <a:solidFill>
            <a:schemeClr val="lt1">
              <a:alpha val="21960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71" name="Shape 371"/>
          <p:cNvGrpSpPr/>
          <p:nvPr/>
        </p:nvGrpSpPr>
        <p:grpSpPr>
          <a:xfrm rot="-3495464" flipH="1">
            <a:off x="2499634" y="-4232867"/>
            <a:ext cx="13153129" cy="13491939"/>
            <a:chOff x="4432475" y="-4567973"/>
            <a:chExt cx="10494161" cy="13492200"/>
          </a:xfrm>
        </p:grpSpPr>
        <p:sp>
          <p:nvSpPr>
            <p:cNvPr id="372" name="Shape 372"/>
            <p:cNvSpPr/>
            <p:nvPr/>
          </p:nvSpPr>
          <p:spPr>
            <a:xfrm rot="4067314">
              <a:off x="2667887" y="-167795"/>
              <a:ext cx="12657875" cy="4691842"/>
            </a:xfrm>
            <a:prstGeom prst="triangle">
              <a:avLst>
                <a:gd name="adj" fmla="val 0"/>
              </a:avLst>
            </a:prstGeom>
            <a:solidFill>
              <a:schemeClr val="lt1">
                <a:alpha val="17650"/>
              </a:scheme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" name="Shape 373"/>
            <p:cNvSpPr/>
            <p:nvPr/>
          </p:nvSpPr>
          <p:spPr>
            <a:xfrm rot="3194241">
              <a:off x="5641628" y="22746"/>
              <a:ext cx="9456616" cy="4310887"/>
            </a:xfrm>
            <a:prstGeom prst="triangle">
              <a:avLst>
                <a:gd name="adj" fmla="val 0"/>
              </a:avLst>
            </a:prstGeom>
            <a:solidFill>
              <a:schemeClr val="lt1">
                <a:alpha val="17650"/>
              </a:scheme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4" name="Shape 374"/>
          <p:cNvGrpSpPr/>
          <p:nvPr/>
        </p:nvGrpSpPr>
        <p:grpSpPr>
          <a:xfrm rot="-1647016" flipH="1">
            <a:off x="-5753700" y="-3191654"/>
            <a:ext cx="13153602" cy="13492198"/>
            <a:chOff x="4432475" y="-4567973"/>
            <a:chExt cx="10494161" cy="13492200"/>
          </a:xfrm>
        </p:grpSpPr>
        <p:sp>
          <p:nvSpPr>
            <p:cNvPr id="375" name="Shape 375"/>
            <p:cNvSpPr/>
            <p:nvPr/>
          </p:nvSpPr>
          <p:spPr>
            <a:xfrm rot="4067314">
              <a:off x="2667887" y="-167795"/>
              <a:ext cx="12657875" cy="4691842"/>
            </a:xfrm>
            <a:prstGeom prst="triangle">
              <a:avLst>
                <a:gd name="adj" fmla="val 0"/>
              </a:avLst>
            </a:prstGeom>
            <a:solidFill>
              <a:srgbClr val="595959">
                <a:alpha val="11760"/>
              </a:srgb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" name="Shape 376"/>
            <p:cNvSpPr/>
            <p:nvPr/>
          </p:nvSpPr>
          <p:spPr>
            <a:xfrm rot="3194241">
              <a:off x="5641628" y="22746"/>
              <a:ext cx="9456616" cy="4310887"/>
            </a:xfrm>
            <a:prstGeom prst="triangle">
              <a:avLst>
                <a:gd name="adj" fmla="val 0"/>
              </a:avLst>
            </a:prstGeom>
            <a:solidFill>
              <a:srgbClr val="595959">
                <a:alpha val="11760"/>
              </a:srgb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77" name="Shape 377"/>
          <p:cNvSpPr/>
          <p:nvPr/>
        </p:nvSpPr>
        <p:spPr>
          <a:xfrm rot="-2606215">
            <a:off x="-3027167" y="-1921425"/>
            <a:ext cx="9456546" cy="4310852"/>
          </a:xfrm>
          <a:prstGeom prst="triangle">
            <a:avLst>
              <a:gd name="adj" fmla="val 0"/>
            </a:avLst>
          </a:prstGeom>
          <a:solidFill>
            <a:srgbClr val="595959">
              <a:alpha val="11760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8" name="Shape 378"/>
          <p:cNvSpPr/>
          <p:nvPr/>
        </p:nvSpPr>
        <p:spPr>
          <a:xfrm>
            <a:off x="-101115" y="6354521"/>
            <a:ext cx="12304200" cy="529800"/>
          </a:xfrm>
          <a:prstGeom prst="rect">
            <a:avLst/>
          </a:prstGeom>
          <a:solidFill>
            <a:srgbClr val="3F3F3F">
              <a:alpha val="78820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79" name="Shape 379"/>
          <p:cNvGrpSpPr/>
          <p:nvPr/>
        </p:nvGrpSpPr>
        <p:grpSpPr>
          <a:xfrm rot="-8100000">
            <a:off x="177947" y="6056566"/>
            <a:ext cx="590459" cy="590459"/>
            <a:chOff x="618977" y="3248789"/>
            <a:chExt cx="2805900" cy="2805900"/>
          </a:xfrm>
        </p:grpSpPr>
        <p:sp>
          <p:nvSpPr>
            <p:cNvPr id="380" name="Shape 380"/>
            <p:cNvSpPr/>
            <p:nvPr/>
          </p:nvSpPr>
          <p:spPr>
            <a:xfrm>
              <a:off x="618977" y="3248789"/>
              <a:ext cx="2805900" cy="2805900"/>
            </a:xfrm>
            <a:prstGeom prst="frame">
              <a:avLst>
                <a:gd name="adj1" fmla="val 12500"/>
              </a:avLst>
            </a:prstGeom>
            <a:solidFill>
              <a:schemeClr val="lt1">
                <a:alpha val="52940"/>
              </a:scheme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1" name="Shape 381"/>
            <p:cNvSpPr/>
            <p:nvPr/>
          </p:nvSpPr>
          <p:spPr>
            <a:xfrm rot="5400000">
              <a:off x="1143841" y="3779605"/>
              <a:ext cx="1744500" cy="1744500"/>
            </a:xfrm>
            <a:prstGeom prst="teardrop">
              <a:avLst>
                <a:gd name="adj" fmla="val 100000"/>
              </a:avLst>
            </a:prstGeom>
            <a:solidFill>
              <a:schemeClr val="lt1">
                <a:alpha val="38820"/>
              </a:scheme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82" name="Shape 382"/>
          <p:cNvSpPr txBox="1"/>
          <p:nvPr/>
        </p:nvSpPr>
        <p:spPr>
          <a:xfrm>
            <a:off x="826880" y="6348989"/>
            <a:ext cx="4644300" cy="531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Web Based Information and Administrative System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Central Chest Clinic – Borella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Group </a:t>
            </a:r>
            <a:r>
              <a:rPr lang="en-US" sz="800">
                <a:solidFill>
                  <a:srgbClr val="FFFFFF"/>
                </a:solidFill>
              </a:rPr>
              <a:t>04</a:t>
            </a:r>
          </a:p>
        </p:txBody>
      </p:sp>
      <p:sp>
        <p:nvSpPr>
          <p:cNvPr id="383" name="Shape 383"/>
          <p:cNvSpPr/>
          <p:nvPr/>
        </p:nvSpPr>
        <p:spPr>
          <a:xfrm>
            <a:off x="11743035" y="6363980"/>
            <a:ext cx="870300" cy="891300"/>
          </a:xfrm>
          <a:prstGeom prst="ellipse">
            <a:avLst/>
          </a:prstGeom>
          <a:solidFill>
            <a:schemeClr val="lt1">
              <a:alpha val="55690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4" name="Shape 384"/>
          <p:cNvSpPr txBox="1"/>
          <p:nvPr/>
        </p:nvSpPr>
        <p:spPr>
          <a:xfrm>
            <a:off x="11763775" y="6488667"/>
            <a:ext cx="779400" cy="3693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 b="1"/>
              <a:t>12</a:t>
            </a:r>
          </a:p>
        </p:txBody>
      </p:sp>
      <p:sp>
        <p:nvSpPr>
          <p:cNvPr id="385" name="Shape 385"/>
          <p:cNvSpPr/>
          <p:nvPr/>
        </p:nvSpPr>
        <p:spPr>
          <a:xfrm>
            <a:off x="0" y="188993"/>
            <a:ext cx="12192000" cy="995400"/>
          </a:xfrm>
          <a:prstGeom prst="rect">
            <a:avLst/>
          </a:prstGeom>
          <a:solidFill>
            <a:srgbClr val="3F3F3F">
              <a:alpha val="57650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6" name="Shape 386"/>
          <p:cNvSpPr/>
          <p:nvPr/>
        </p:nvSpPr>
        <p:spPr>
          <a:xfrm>
            <a:off x="0" y="1386337"/>
            <a:ext cx="12192000" cy="4521900"/>
          </a:xfrm>
          <a:prstGeom prst="rect">
            <a:avLst/>
          </a:prstGeom>
          <a:solidFill>
            <a:schemeClr val="lt1">
              <a:alpha val="40780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7" name="Shape 387"/>
          <p:cNvSpPr txBox="1"/>
          <p:nvPr/>
        </p:nvSpPr>
        <p:spPr>
          <a:xfrm>
            <a:off x="583852" y="357926"/>
            <a:ext cx="9852900" cy="7695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4400">
                <a:solidFill>
                  <a:srgbClr val="FFFFFF"/>
                </a:solidFill>
              </a:rPr>
              <a:t>Receptionist</a:t>
            </a:r>
          </a:p>
        </p:txBody>
      </p:sp>
      <p:sp>
        <p:nvSpPr>
          <p:cNvPr id="388" name="Shape 388"/>
          <p:cNvSpPr txBox="1"/>
          <p:nvPr/>
        </p:nvSpPr>
        <p:spPr>
          <a:xfrm>
            <a:off x="616087" y="1688500"/>
            <a:ext cx="11274000" cy="4155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457200" marR="0" lvl="0" indent="-393700" algn="l" rtl="0">
              <a:spcBef>
                <a:spcPts val="0"/>
              </a:spcBef>
              <a:buClr>
                <a:schemeClr val="dk1"/>
              </a:buClr>
              <a:buSzPct val="100000"/>
              <a:buFont typeface="Questrial"/>
              <a:buChar char="❏"/>
            </a:pPr>
            <a:r>
              <a:rPr lang="en-US" sz="26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Patient registration</a:t>
            </a:r>
          </a:p>
          <a:p>
            <a:pPr marR="0" lvl="0" algn="l" rtl="0">
              <a:spcBef>
                <a:spcPts val="0"/>
              </a:spcBef>
              <a:buNone/>
            </a:pPr>
            <a:endParaRPr sz="2600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marL="457200" marR="0" lvl="0" indent="-393700" algn="l" rtl="0">
              <a:spcBef>
                <a:spcPts val="0"/>
              </a:spcBef>
              <a:buClr>
                <a:schemeClr val="dk1"/>
              </a:buClr>
              <a:buSzPct val="100000"/>
              <a:buFont typeface="Questrial"/>
              <a:buChar char="❏"/>
            </a:pPr>
            <a:r>
              <a:rPr lang="en-US" sz="26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Issuing an identification for the patient</a:t>
            </a:r>
          </a:p>
          <a:p>
            <a:pPr marR="0" lvl="0" algn="l" rtl="0">
              <a:spcBef>
                <a:spcPts val="0"/>
              </a:spcBef>
              <a:buNone/>
            </a:pPr>
            <a:endParaRPr sz="2600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marL="457200" marR="0" lvl="0" indent="-393700" algn="l" rtl="0">
              <a:spcBef>
                <a:spcPts val="0"/>
              </a:spcBef>
              <a:buClr>
                <a:schemeClr val="dk1"/>
              </a:buClr>
              <a:buSzPct val="100000"/>
              <a:buFont typeface="Questrial"/>
              <a:buChar char="❏"/>
            </a:pPr>
            <a:r>
              <a:rPr lang="en-US" sz="26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Search patient details</a:t>
            </a:r>
          </a:p>
          <a:p>
            <a:pPr marR="0" lvl="0" algn="l" rtl="0">
              <a:spcBef>
                <a:spcPts val="0"/>
              </a:spcBef>
              <a:buNone/>
            </a:pPr>
            <a:endParaRPr sz="2600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marL="457200" marR="0" lvl="0" indent="-393700" algn="l" rtl="0">
              <a:spcBef>
                <a:spcPts val="0"/>
              </a:spcBef>
              <a:buClr>
                <a:schemeClr val="dk1"/>
              </a:buClr>
              <a:buSzPct val="100000"/>
              <a:buFont typeface="Questrial"/>
              <a:buChar char="❏"/>
            </a:pPr>
            <a:r>
              <a:rPr lang="en-US" sz="26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Issuing temporary patient identification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endParaRPr sz="2600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marR="0" lvl="0" algn="l" rtl="0">
              <a:spcBef>
                <a:spcPts val="0"/>
              </a:spcBef>
              <a:buNone/>
            </a:pPr>
            <a:endParaRPr sz="2600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marL="914400" marR="0" lvl="0" indent="0" algn="l" rtl="0">
              <a:spcBef>
                <a:spcPts val="0"/>
              </a:spcBef>
              <a:buNone/>
            </a:pPr>
            <a:endParaRPr sz="2600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marL="0" marR="0" lvl="0" indent="0" algn="l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ACEB">
                <a:alpha val="69803"/>
              </a:srgbClr>
            </a:gs>
            <a:gs pos="100000">
              <a:srgbClr val="6EFFB0">
                <a:alpha val="81960"/>
              </a:srgbClr>
            </a:gs>
          </a:gsLst>
          <a:lin ang="0" scaled="0"/>
        </a:gradFill>
        <a:effectLst/>
      </p:bgPr>
    </p:bg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Shape 393"/>
          <p:cNvSpPr/>
          <p:nvPr/>
        </p:nvSpPr>
        <p:spPr>
          <a:xfrm rot="-3491017">
            <a:off x="1434670" y="1040973"/>
            <a:ext cx="12657842" cy="4691947"/>
          </a:xfrm>
          <a:prstGeom prst="triangle">
            <a:avLst>
              <a:gd name="adj" fmla="val 0"/>
            </a:avLst>
          </a:prstGeom>
          <a:solidFill>
            <a:schemeClr val="lt1">
              <a:alpha val="5880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4" name="Shape 394"/>
          <p:cNvSpPr/>
          <p:nvPr/>
        </p:nvSpPr>
        <p:spPr>
          <a:xfrm rot="-4364126">
            <a:off x="4408475" y="1231595"/>
            <a:ext cx="9456360" cy="4310860"/>
          </a:xfrm>
          <a:prstGeom prst="triangle">
            <a:avLst>
              <a:gd name="adj" fmla="val 0"/>
            </a:avLst>
          </a:prstGeom>
          <a:solidFill>
            <a:schemeClr val="lt1">
              <a:alpha val="21960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95" name="Shape 395"/>
          <p:cNvGrpSpPr/>
          <p:nvPr/>
        </p:nvGrpSpPr>
        <p:grpSpPr>
          <a:xfrm rot="-3495464" flipH="1">
            <a:off x="2499634" y="-4232867"/>
            <a:ext cx="13153129" cy="13491939"/>
            <a:chOff x="4432475" y="-4567973"/>
            <a:chExt cx="10494161" cy="13492200"/>
          </a:xfrm>
        </p:grpSpPr>
        <p:sp>
          <p:nvSpPr>
            <p:cNvPr id="396" name="Shape 396"/>
            <p:cNvSpPr/>
            <p:nvPr/>
          </p:nvSpPr>
          <p:spPr>
            <a:xfrm rot="4067314">
              <a:off x="2667887" y="-167795"/>
              <a:ext cx="12657875" cy="4691842"/>
            </a:xfrm>
            <a:prstGeom prst="triangle">
              <a:avLst>
                <a:gd name="adj" fmla="val 0"/>
              </a:avLst>
            </a:prstGeom>
            <a:solidFill>
              <a:schemeClr val="lt1">
                <a:alpha val="17650"/>
              </a:scheme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7" name="Shape 397"/>
            <p:cNvSpPr/>
            <p:nvPr/>
          </p:nvSpPr>
          <p:spPr>
            <a:xfrm rot="3194241">
              <a:off x="5641628" y="22746"/>
              <a:ext cx="9456616" cy="4310887"/>
            </a:xfrm>
            <a:prstGeom prst="triangle">
              <a:avLst>
                <a:gd name="adj" fmla="val 0"/>
              </a:avLst>
            </a:prstGeom>
            <a:solidFill>
              <a:schemeClr val="lt1">
                <a:alpha val="17650"/>
              </a:scheme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98" name="Shape 398"/>
          <p:cNvGrpSpPr/>
          <p:nvPr/>
        </p:nvGrpSpPr>
        <p:grpSpPr>
          <a:xfrm rot="-1647016" flipH="1">
            <a:off x="-5753700" y="-3191654"/>
            <a:ext cx="13153602" cy="13492198"/>
            <a:chOff x="4432475" y="-4567973"/>
            <a:chExt cx="10494161" cy="13492200"/>
          </a:xfrm>
        </p:grpSpPr>
        <p:sp>
          <p:nvSpPr>
            <p:cNvPr id="399" name="Shape 399"/>
            <p:cNvSpPr/>
            <p:nvPr/>
          </p:nvSpPr>
          <p:spPr>
            <a:xfrm rot="4067314">
              <a:off x="2667887" y="-167795"/>
              <a:ext cx="12657875" cy="4691842"/>
            </a:xfrm>
            <a:prstGeom prst="triangle">
              <a:avLst>
                <a:gd name="adj" fmla="val 0"/>
              </a:avLst>
            </a:prstGeom>
            <a:solidFill>
              <a:srgbClr val="595959">
                <a:alpha val="11760"/>
              </a:srgb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0" name="Shape 400"/>
            <p:cNvSpPr/>
            <p:nvPr/>
          </p:nvSpPr>
          <p:spPr>
            <a:xfrm rot="3194241">
              <a:off x="5641628" y="22746"/>
              <a:ext cx="9456616" cy="4310887"/>
            </a:xfrm>
            <a:prstGeom prst="triangle">
              <a:avLst>
                <a:gd name="adj" fmla="val 0"/>
              </a:avLst>
            </a:prstGeom>
            <a:solidFill>
              <a:srgbClr val="595959">
                <a:alpha val="11760"/>
              </a:srgb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01" name="Shape 401"/>
          <p:cNvSpPr/>
          <p:nvPr/>
        </p:nvSpPr>
        <p:spPr>
          <a:xfrm rot="-2606215">
            <a:off x="-3027167" y="-1921425"/>
            <a:ext cx="9456546" cy="4310852"/>
          </a:xfrm>
          <a:prstGeom prst="triangle">
            <a:avLst>
              <a:gd name="adj" fmla="val 0"/>
            </a:avLst>
          </a:prstGeom>
          <a:solidFill>
            <a:srgbClr val="595959">
              <a:alpha val="11760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2" name="Shape 402"/>
          <p:cNvSpPr/>
          <p:nvPr/>
        </p:nvSpPr>
        <p:spPr>
          <a:xfrm>
            <a:off x="-101115" y="6354521"/>
            <a:ext cx="12304200" cy="529800"/>
          </a:xfrm>
          <a:prstGeom prst="rect">
            <a:avLst/>
          </a:prstGeom>
          <a:solidFill>
            <a:srgbClr val="3F3F3F">
              <a:alpha val="78820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03" name="Shape 403"/>
          <p:cNvGrpSpPr/>
          <p:nvPr/>
        </p:nvGrpSpPr>
        <p:grpSpPr>
          <a:xfrm rot="-8100000">
            <a:off x="177947" y="6056566"/>
            <a:ext cx="590459" cy="590459"/>
            <a:chOff x="618977" y="3248789"/>
            <a:chExt cx="2805900" cy="2805900"/>
          </a:xfrm>
        </p:grpSpPr>
        <p:sp>
          <p:nvSpPr>
            <p:cNvPr id="404" name="Shape 404"/>
            <p:cNvSpPr/>
            <p:nvPr/>
          </p:nvSpPr>
          <p:spPr>
            <a:xfrm>
              <a:off x="618977" y="3248789"/>
              <a:ext cx="2805900" cy="2805900"/>
            </a:xfrm>
            <a:prstGeom prst="frame">
              <a:avLst>
                <a:gd name="adj1" fmla="val 12500"/>
              </a:avLst>
            </a:prstGeom>
            <a:solidFill>
              <a:schemeClr val="lt1">
                <a:alpha val="52940"/>
              </a:scheme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" name="Shape 405"/>
            <p:cNvSpPr/>
            <p:nvPr/>
          </p:nvSpPr>
          <p:spPr>
            <a:xfrm rot="5400000">
              <a:off x="1143841" y="3779605"/>
              <a:ext cx="1744500" cy="1744500"/>
            </a:xfrm>
            <a:prstGeom prst="teardrop">
              <a:avLst>
                <a:gd name="adj" fmla="val 100000"/>
              </a:avLst>
            </a:prstGeom>
            <a:solidFill>
              <a:schemeClr val="lt1">
                <a:alpha val="38820"/>
              </a:scheme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06" name="Shape 406"/>
          <p:cNvSpPr txBox="1"/>
          <p:nvPr/>
        </p:nvSpPr>
        <p:spPr>
          <a:xfrm>
            <a:off x="826880" y="6348989"/>
            <a:ext cx="4644300" cy="531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Web Based Information and Administrative System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Central Chest Clinic – Borella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Group </a:t>
            </a:r>
            <a:r>
              <a:rPr lang="en-US" sz="800">
                <a:solidFill>
                  <a:srgbClr val="FFFFFF"/>
                </a:solidFill>
              </a:rPr>
              <a:t>04</a:t>
            </a:r>
          </a:p>
        </p:txBody>
      </p:sp>
      <p:sp>
        <p:nvSpPr>
          <p:cNvPr id="407" name="Shape 407"/>
          <p:cNvSpPr/>
          <p:nvPr/>
        </p:nvSpPr>
        <p:spPr>
          <a:xfrm>
            <a:off x="11743035" y="6363980"/>
            <a:ext cx="870300" cy="891300"/>
          </a:xfrm>
          <a:prstGeom prst="ellipse">
            <a:avLst/>
          </a:prstGeom>
          <a:solidFill>
            <a:schemeClr val="lt1">
              <a:alpha val="55690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8" name="Shape 408"/>
          <p:cNvSpPr txBox="1"/>
          <p:nvPr/>
        </p:nvSpPr>
        <p:spPr>
          <a:xfrm>
            <a:off x="11763775" y="6488667"/>
            <a:ext cx="779400" cy="3693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 b="1"/>
              <a:t>13</a:t>
            </a:r>
          </a:p>
        </p:txBody>
      </p:sp>
      <p:sp>
        <p:nvSpPr>
          <p:cNvPr id="409" name="Shape 409"/>
          <p:cNvSpPr/>
          <p:nvPr/>
        </p:nvSpPr>
        <p:spPr>
          <a:xfrm>
            <a:off x="0" y="188993"/>
            <a:ext cx="12192000" cy="995400"/>
          </a:xfrm>
          <a:prstGeom prst="rect">
            <a:avLst/>
          </a:prstGeom>
          <a:solidFill>
            <a:srgbClr val="3F3F3F">
              <a:alpha val="57650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0" name="Shape 410"/>
          <p:cNvSpPr/>
          <p:nvPr/>
        </p:nvSpPr>
        <p:spPr>
          <a:xfrm>
            <a:off x="0" y="1386337"/>
            <a:ext cx="12192000" cy="4521900"/>
          </a:xfrm>
          <a:prstGeom prst="rect">
            <a:avLst/>
          </a:prstGeom>
          <a:solidFill>
            <a:schemeClr val="lt1">
              <a:alpha val="40780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1" name="Shape 411"/>
          <p:cNvSpPr txBox="1"/>
          <p:nvPr/>
        </p:nvSpPr>
        <p:spPr>
          <a:xfrm>
            <a:off x="583852" y="357926"/>
            <a:ext cx="9852900" cy="7695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4400">
                <a:solidFill>
                  <a:srgbClr val="FFFFFF"/>
                </a:solidFill>
              </a:rPr>
              <a:t>OPD Doctor</a:t>
            </a:r>
          </a:p>
        </p:txBody>
      </p:sp>
      <p:sp>
        <p:nvSpPr>
          <p:cNvPr id="412" name="Shape 412"/>
          <p:cNvSpPr txBox="1"/>
          <p:nvPr/>
        </p:nvSpPr>
        <p:spPr>
          <a:xfrm>
            <a:off x="616087" y="1688500"/>
            <a:ext cx="11274000" cy="4155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457200" marR="0" lvl="0" indent="-393700" algn="l" rtl="0">
              <a:spcBef>
                <a:spcPts val="0"/>
              </a:spcBef>
              <a:buClr>
                <a:schemeClr val="dk1"/>
              </a:buClr>
              <a:buSzPct val="100000"/>
              <a:buFont typeface="Questrial"/>
              <a:buChar char="❏"/>
            </a:pPr>
            <a:r>
              <a:rPr lang="en-US" sz="26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Search patient details</a:t>
            </a:r>
          </a:p>
          <a:p>
            <a:pPr marL="457200" marR="0" lvl="0" indent="-393700" algn="l" rtl="0">
              <a:spcBef>
                <a:spcPts val="0"/>
              </a:spcBef>
              <a:buClr>
                <a:schemeClr val="dk1"/>
              </a:buClr>
              <a:buSzPct val="100000"/>
              <a:buFont typeface="Questrial"/>
              <a:buChar char="❏"/>
            </a:pPr>
            <a:r>
              <a:rPr lang="en-US" sz="26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View patient history</a:t>
            </a:r>
          </a:p>
          <a:p>
            <a:pPr marL="457200" marR="0" lvl="0" indent="-393700" algn="l" rtl="0">
              <a:spcBef>
                <a:spcPts val="0"/>
              </a:spcBef>
              <a:buClr>
                <a:schemeClr val="dk1"/>
              </a:buClr>
              <a:buSzPct val="100000"/>
              <a:buFont typeface="Questrial"/>
              <a:buChar char="❏"/>
            </a:pPr>
            <a:r>
              <a:rPr lang="en-US" sz="26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View investigation results</a:t>
            </a:r>
          </a:p>
          <a:p>
            <a:pPr marL="457200" marR="0" lvl="0" indent="-393700" algn="l" rtl="0">
              <a:spcBef>
                <a:spcPts val="0"/>
              </a:spcBef>
              <a:buClr>
                <a:schemeClr val="dk1"/>
              </a:buClr>
              <a:buSzPct val="100000"/>
              <a:buFont typeface="Questrial"/>
              <a:buChar char="❏"/>
            </a:pPr>
            <a:r>
              <a:rPr lang="en-US" sz="26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Record Observations</a:t>
            </a:r>
          </a:p>
          <a:p>
            <a:pPr marL="457200" marR="0" lvl="0" indent="-393700" algn="l" rtl="0">
              <a:spcBef>
                <a:spcPts val="0"/>
              </a:spcBef>
              <a:buClr>
                <a:schemeClr val="dk1"/>
              </a:buClr>
              <a:buSzPct val="100000"/>
              <a:buFont typeface="Questrial"/>
              <a:buChar char="❏"/>
            </a:pPr>
            <a:r>
              <a:rPr lang="en-US" sz="26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Request Investigations</a:t>
            </a:r>
          </a:p>
          <a:p>
            <a:pPr marL="457200" marR="0" lvl="0" indent="-393700" algn="l" rtl="0">
              <a:spcBef>
                <a:spcPts val="0"/>
              </a:spcBef>
              <a:buClr>
                <a:schemeClr val="dk1"/>
              </a:buClr>
              <a:buSzPct val="100000"/>
              <a:buFont typeface="Questrial"/>
              <a:buChar char="❏"/>
            </a:pPr>
            <a:r>
              <a:rPr lang="en-US" sz="26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Prescribe medications</a:t>
            </a:r>
          </a:p>
          <a:p>
            <a:pPr marL="457200" marR="0" lvl="0" indent="-393700" algn="l" rtl="0">
              <a:spcBef>
                <a:spcPts val="0"/>
              </a:spcBef>
              <a:buClr>
                <a:schemeClr val="dk1"/>
              </a:buClr>
              <a:buSzPct val="100000"/>
              <a:buFont typeface="Questrial"/>
              <a:buChar char="❏"/>
            </a:pPr>
            <a:r>
              <a:rPr lang="en-US" sz="26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Record Observations and clinical impressions</a:t>
            </a:r>
          </a:p>
          <a:p>
            <a:pPr marL="457200" marR="0" lvl="0" indent="-393700" algn="l" rtl="0">
              <a:spcBef>
                <a:spcPts val="0"/>
              </a:spcBef>
              <a:buClr>
                <a:schemeClr val="dk1"/>
              </a:buClr>
              <a:buSzPct val="100000"/>
              <a:buFont typeface="Questrial"/>
              <a:buChar char="❏"/>
            </a:pPr>
            <a:r>
              <a:rPr lang="en-US" sz="26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Record treatment plan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endParaRPr sz="2600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marR="0" lvl="0" algn="l" rtl="0">
              <a:spcBef>
                <a:spcPts val="0"/>
              </a:spcBef>
              <a:buNone/>
            </a:pPr>
            <a:endParaRPr sz="2600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marL="914400" marR="0" lvl="0" indent="0" algn="l" rtl="0">
              <a:spcBef>
                <a:spcPts val="0"/>
              </a:spcBef>
              <a:buNone/>
            </a:pPr>
            <a:endParaRPr sz="2600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marL="0" marR="0" lvl="0" indent="0" algn="l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ACEB">
                <a:alpha val="69803"/>
              </a:srgbClr>
            </a:gs>
            <a:gs pos="100000">
              <a:srgbClr val="6EFFB0">
                <a:alpha val="81960"/>
              </a:srgbClr>
            </a:gs>
          </a:gsLst>
          <a:lin ang="0" scaled="0"/>
        </a:gradFill>
        <a:effectLst/>
      </p:bgPr>
    </p:bg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Shape 417"/>
          <p:cNvSpPr/>
          <p:nvPr/>
        </p:nvSpPr>
        <p:spPr>
          <a:xfrm rot="-3491017">
            <a:off x="1434670" y="1040973"/>
            <a:ext cx="12657842" cy="4691947"/>
          </a:xfrm>
          <a:prstGeom prst="triangle">
            <a:avLst>
              <a:gd name="adj" fmla="val 0"/>
            </a:avLst>
          </a:prstGeom>
          <a:solidFill>
            <a:schemeClr val="lt1">
              <a:alpha val="5880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8" name="Shape 418"/>
          <p:cNvSpPr/>
          <p:nvPr/>
        </p:nvSpPr>
        <p:spPr>
          <a:xfrm rot="-4364126">
            <a:off x="4408475" y="1231595"/>
            <a:ext cx="9456360" cy="4310860"/>
          </a:xfrm>
          <a:prstGeom prst="triangle">
            <a:avLst>
              <a:gd name="adj" fmla="val 0"/>
            </a:avLst>
          </a:prstGeom>
          <a:solidFill>
            <a:schemeClr val="lt1">
              <a:alpha val="21960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19" name="Shape 419"/>
          <p:cNvGrpSpPr/>
          <p:nvPr/>
        </p:nvGrpSpPr>
        <p:grpSpPr>
          <a:xfrm rot="-3495464" flipH="1">
            <a:off x="2499634" y="-4232867"/>
            <a:ext cx="13153129" cy="13491939"/>
            <a:chOff x="4432475" y="-4567973"/>
            <a:chExt cx="10494161" cy="13492200"/>
          </a:xfrm>
        </p:grpSpPr>
        <p:sp>
          <p:nvSpPr>
            <p:cNvPr id="420" name="Shape 420"/>
            <p:cNvSpPr/>
            <p:nvPr/>
          </p:nvSpPr>
          <p:spPr>
            <a:xfrm rot="4067314">
              <a:off x="2667887" y="-167795"/>
              <a:ext cx="12657875" cy="4691842"/>
            </a:xfrm>
            <a:prstGeom prst="triangle">
              <a:avLst>
                <a:gd name="adj" fmla="val 0"/>
              </a:avLst>
            </a:prstGeom>
            <a:solidFill>
              <a:schemeClr val="lt1">
                <a:alpha val="17650"/>
              </a:scheme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" name="Shape 421"/>
            <p:cNvSpPr/>
            <p:nvPr/>
          </p:nvSpPr>
          <p:spPr>
            <a:xfrm rot="3194241">
              <a:off x="5641628" y="22746"/>
              <a:ext cx="9456616" cy="4310887"/>
            </a:xfrm>
            <a:prstGeom prst="triangle">
              <a:avLst>
                <a:gd name="adj" fmla="val 0"/>
              </a:avLst>
            </a:prstGeom>
            <a:solidFill>
              <a:schemeClr val="lt1">
                <a:alpha val="17650"/>
              </a:scheme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22" name="Shape 422"/>
          <p:cNvGrpSpPr/>
          <p:nvPr/>
        </p:nvGrpSpPr>
        <p:grpSpPr>
          <a:xfrm rot="-1647016" flipH="1">
            <a:off x="-5753700" y="-3191654"/>
            <a:ext cx="13153602" cy="13492198"/>
            <a:chOff x="4432475" y="-4567973"/>
            <a:chExt cx="10494161" cy="13492200"/>
          </a:xfrm>
        </p:grpSpPr>
        <p:sp>
          <p:nvSpPr>
            <p:cNvPr id="423" name="Shape 423"/>
            <p:cNvSpPr/>
            <p:nvPr/>
          </p:nvSpPr>
          <p:spPr>
            <a:xfrm rot="4067314">
              <a:off x="2667887" y="-167795"/>
              <a:ext cx="12657875" cy="4691842"/>
            </a:xfrm>
            <a:prstGeom prst="triangle">
              <a:avLst>
                <a:gd name="adj" fmla="val 0"/>
              </a:avLst>
            </a:prstGeom>
            <a:solidFill>
              <a:srgbClr val="595959">
                <a:alpha val="11760"/>
              </a:srgb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4" name="Shape 424"/>
            <p:cNvSpPr/>
            <p:nvPr/>
          </p:nvSpPr>
          <p:spPr>
            <a:xfrm rot="3194241">
              <a:off x="5641628" y="22746"/>
              <a:ext cx="9456616" cy="4310887"/>
            </a:xfrm>
            <a:prstGeom prst="triangle">
              <a:avLst>
                <a:gd name="adj" fmla="val 0"/>
              </a:avLst>
            </a:prstGeom>
            <a:solidFill>
              <a:srgbClr val="595959">
                <a:alpha val="11760"/>
              </a:srgb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25" name="Shape 425"/>
          <p:cNvSpPr/>
          <p:nvPr/>
        </p:nvSpPr>
        <p:spPr>
          <a:xfrm rot="-2606215">
            <a:off x="-3027167" y="-1921425"/>
            <a:ext cx="9456546" cy="4310852"/>
          </a:xfrm>
          <a:prstGeom prst="triangle">
            <a:avLst>
              <a:gd name="adj" fmla="val 0"/>
            </a:avLst>
          </a:prstGeom>
          <a:solidFill>
            <a:srgbClr val="595959">
              <a:alpha val="11760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6" name="Shape 426"/>
          <p:cNvSpPr/>
          <p:nvPr/>
        </p:nvSpPr>
        <p:spPr>
          <a:xfrm>
            <a:off x="-101115" y="6354521"/>
            <a:ext cx="12304200" cy="529800"/>
          </a:xfrm>
          <a:prstGeom prst="rect">
            <a:avLst/>
          </a:prstGeom>
          <a:solidFill>
            <a:srgbClr val="3F3F3F">
              <a:alpha val="78820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27" name="Shape 427"/>
          <p:cNvGrpSpPr/>
          <p:nvPr/>
        </p:nvGrpSpPr>
        <p:grpSpPr>
          <a:xfrm rot="-8100000">
            <a:off x="177947" y="6056566"/>
            <a:ext cx="590459" cy="590459"/>
            <a:chOff x="618977" y="3248789"/>
            <a:chExt cx="2805900" cy="2805900"/>
          </a:xfrm>
        </p:grpSpPr>
        <p:sp>
          <p:nvSpPr>
            <p:cNvPr id="428" name="Shape 428"/>
            <p:cNvSpPr/>
            <p:nvPr/>
          </p:nvSpPr>
          <p:spPr>
            <a:xfrm>
              <a:off x="618977" y="3248789"/>
              <a:ext cx="2805900" cy="2805900"/>
            </a:xfrm>
            <a:prstGeom prst="frame">
              <a:avLst>
                <a:gd name="adj1" fmla="val 12500"/>
              </a:avLst>
            </a:prstGeom>
            <a:solidFill>
              <a:schemeClr val="lt1">
                <a:alpha val="52940"/>
              </a:scheme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9" name="Shape 429"/>
            <p:cNvSpPr/>
            <p:nvPr/>
          </p:nvSpPr>
          <p:spPr>
            <a:xfrm rot="5400000">
              <a:off x="1143841" y="3779605"/>
              <a:ext cx="1744500" cy="1744500"/>
            </a:xfrm>
            <a:prstGeom prst="teardrop">
              <a:avLst>
                <a:gd name="adj" fmla="val 100000"/>
              </a:avLst>
            </a:prstGeom>
            <a:solidFill>
              <a:schemeClr val="lt1">
                <a:alpha val="38820"/>
              </a:scheme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30" name="Shape 430"/>
          <p:cNvSpPr txBox="1"/>
          <p:nvPr/>
        </p:nvSpPr>
        <p:spPr>
          <a:xfrm>
            <a:off x="826880" y="6348989"/>
            <a:ext cx="4644300" cy="531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Web Based Information and Administrative System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Central Chest Clinic – Borella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Group </a:t>
            </a:r>
            <a:r>
              <a:rPr lang="en-US" sz="800">
                <a:solidFill>
                  <a:srgbClr val="FFFFFF"/>
                </a:solidFill>
              </a:rPr>
              <a:t>04</a:t>
            </a:r>
          </a:p>
        </p:txBody>
      </p:sp>
      <p:sp>
        <p:nvSpPr>
          <p:cNvPr id="431" name="Shape 431"/>
          <p:cNvSpPr/>
          <p:nvPr/>
        </p:nvSpPr>
        <p:spPr>
          <a:xfrm>
            <a:off x="11743035" y="6363980"/>
            <a:ext cx="870300" cy="891300"/>
          </a:xfrm>
          <a:prstGeom prst="ellipse">
            <a:avLst/>
          </a:prstGeom>
          <a:solidFill>
            <a:schemeClr val="lt1">
              <a:alpha val="55690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2" name="Shape 432"/>
          <p:cNvSpPr txBox="1"/>
          <p:nvPr/>
        </p:nvSpPr>
        <p:spPr>
          <a:xfrm>
            <a:off x="11763775" y="6488667"/>
            <a:ext cx="779400" cy="3693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 b="1"/>
              <a:t>14</a:t>
            </a:r>
          </a:p>
        </p:txBody>
      </p:sp>
      <p:sp>
        <p:nvSpPr>
          <p:cNvPr id="433" name="Shape 433"/>
          <p:cNvSpPr/>
          <p:nvPr/>
        </p:nvSpPr>
        <p:spPr>
          <a:xfrm>
            <a:off x="0" y="188993"/>
            <a:ext cx="12192000" cy="995400"/>
          </a:xfrm>
          <a:prstGeom prst="rect">
            <a:avLst/>
          </a:prstGeom>
          <a:solidFill>
            <a:srgbClr val="3F3F3F">
              <a:alpha val="57650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4" name="Shape 434"/>
          <p:cNvSpPr/>
          <p:nvPr/>
        </p:nvSpPr>
        <p:spPr>
          <a:xfrm>
            <a:off x="0" y="1386337"/>
            <a:ext cx="12192000" cy="4521900"/>
          </a:xfrm>
          <a:prstGeom prst="rect">
            <a:avLst/>
          </a:prstGeom>
          <a:solidFill>
            <a:schemeClr val="lt1">
              <a:alpha val="40780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5" name="Shape 435"/>
          <p:cNvSpPr txBox="1"/>
          <p:nvPr/>
        </p:nvSpPr>
        <p:spPr>
          <a:xfrm>
            <a:off x="583852" y="357926"/>
            <a:ext cx="9852900" cy="7695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4400">
                <a:solidFill>
                  <a:srgbClr val="FFFFFF"/>
                </a:solidFill>
              </a:rPr>
              <a:t>Pharmacist</a:t>
            </a:r>
          </a:p>
        </p:txBody>
      </p:sp>
      <p:sp>
        <p:nvSpPr>
          <p:cNvPr id="436" name="Shape 436"/>
          <p:cNvSpPr txBox="1"/>
          <p:nvPr/>
        </p:nvSpPr>
        <p:spPr>
          <a:xfrm>
            <a:off x="616087" y="1688500"/>
            <a:ext cx="11274000" cy="4155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457200" marR="0" lvl="0" indent="-393700" algn="l" rtl="0">
              <a:spcBef>
                <a:spcPts val="0"/>
              </a:spcBef>
              <a:buClr>
                <a:schemeClr val="dk1"/>
              </a:buClr>
              <a:buSzPct val="100000"/>
              <a:buFont typeface="Questrial"/>
              <a:buChar char="❏"/>
            </a:pPr>
            <a:r>
              <a:rPr lang="en-US" sz="26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View prescriptions</a:t>
            </a:r>
          </a:p>
          <a:p>
            <a:pPr marR="0" lvl="0" algn="l" rtl="0">
              <a:spcBef>
                <a:spcPts val="0"/>
              </a:spcBef>
              <a:buNone/>
            </a:pPr>
            <a:endParaRPr sz="2600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marL="457200" marR="0" lvl="0" indent="-393700" algn="l" rtl="0">
              <a:spcBef>
                <a:spcPts val="0"/>
              </a:spcBef>
              <a:buClr>
                <a:schemeClr val="dk1"/>
              </a:buClr>
              <a:buSzPct val="100000"/>
              <a:buFont typeface="Questrial"/>
              <a:buChar char="❏"/>
            </a:pPr>
            <a:r>
              <a:rPr lang="en-US" sz="26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Issue medications</a:t>
            </a:r>
          </a:p>
          <a:p>
            <a:pPr marR="0" lvl="0" algn="l" rtl="0">
              <a:spcBef>
                <a:spcPts val="0"/>
              </a:spcBef>
              <a:buNone/>
            </a:pPr>
            <a:endParaRPr sz="2600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marL="457200" marR="0" lvl="0" indent="-393700" algn="l" rtl="0">
              <a:spcBef>
                <a:spcPts val="0"/>
              </a:spcBef>
              <a:buClr>
                <a:schemeClr val="dk1"/>
              </a:buClr>
              <a:buSzPct val="100000"/>
              <a:buFont typeface="Questrial"/>
              <a:buChar char="❏"/>
            </a:pPr>
            <a:r>
              <a:rPr lang="en-US" sz="26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Inventory management</a:t>
            </a:r>
          </a:p>
          <a:p>
            <a:pPr marL="1371600" marR="0" lvl="2" indent="-393700" algn="l" rtl="0">
              <a:spcBef>
                <a:spcPts val="0"/>
              </a:spcBef>
              <a:buClr>
                <a:schemeClr val="dk1"/>
              </a:buClr>
              <a:buSzPct val="100000"/>
              <a:buFont typeface="Questrial"/>
              <a:buChar char="❏"/>
            </a:pPr>
            <a:r>
              <a:rPr lang="en-US" sz="26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Add new stocks</a:t>
            </a:r>
          </a:p>
          <a:p>
            <a:pPr marL="1371600" marR="0" lvl="2" indent="-393700" algn="l" rtl="0">
              <a:spcBef>
                <a:spcPts val="0"/>
              </a:spcBef>
              <a:buClr>
                <a:schemeClr val="dk1"/>
              </a:buClr>
              <a:buSzPct val="100000"/>
              <a:buFont typeface="Questrial"/>
              <a:buChar char="❏"/>
            </a:pPr>
            <a:r>
              <a:rPr lang="en-US" sz="26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Separate expired stocks</a:t>
            </a:r>
          </a:p>
          <a:p>
            <a:pPr marL="1371600" marR="0" lvl="2" indent="-393700" algn="l" rtl="0">
              <a:spcBef>
                <a:spcPts val="0"/>
              </a:spcBef>
              <a:buClr>
                <a:schemeClr val="dk1"/>
              </a:buClr>
              <a:buSzPct val="100000"/>
              <a:buFont typeface="Questrial"/>
              <a:buChar char="❏"/>
            </a:pPr>
            <a:r>
              <a:rPr lang="en-US" sz="26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Add new products</a:t>
            </a:r>
          </a:p>
          <a:p>
            <a:pPr marL="1371600" marR="0" lvl="2" indent="-393700" algn="l" rtl="0">
              <a:spcBef>
                <a:spcPts val="0"/>
              </a:spcBef>
              <a:buClr>
                <a:schemeClr val="dk1"/>
              </a:buClr>
              <a:buSzPct val="100000"/>
              <a:buFont typeface="Questrial"/>
              <a:buChar char="❏"/>
            </a:pPr>
            <a:r>
              <a:rPr lang="en-US" sz="26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View current stocks &amp; products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endParaRPr sz="2600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marR="0" lvl="0" algn="l" rtl="0">
              <a:spcBef>
                <a:spcPts val="0"/>
              </a:spcBef>
              <a:buNone/>
            </a:pPr>
            <a:endParaRPr sz="2600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marL="914400" marR="0" lvl="0" indent="0" algn="l" rtl="0">
              <a:spcBef>
                <a:spcPts val="0"/>
              </a:spcBef>
              <a:buNone/>
            </a:pPr>
            <a:endParaRPr sz="2600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marL="0" marR="0" lvl="0" indent="0" algn="l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ACEB">
                <a:alpha val="69803"/>
              </a:srgbClr>
            </a:gs>
            <a:gs pos="100000">
              <a:srgbClr val="6EFFB0">
                <a:alpha val="81960"/>
              </a:srgbClr>
            </a:gs>
          </a:gsLst>
          <a:lin ang="0" scaled="0"/>
        </a:gradFill>
        <a:effectLst/>
      </p:bgPr>
    </p:bg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Shape 441"/>
          <p:cNvSpPr/>
          <p:nvPr/>
        </p:nvSpPr>
        <p:spPr>
          <a:xfrm rot="-3491017">
            <a:off x="1434670" y="1040973"/>
            <a:ext cx="12657842" cy="4691947"/>
          </a:xfrm>
          <a:prstGeom prst="triangle">
            <a:avLst>
              <a:gd name="adj" fmla="val 0"/>
            </a:avLst>
          </a:prstGeom>
          <a:solidFill>
            <a:schemeClr val="lt1">
              <a:alpha val="5880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2" name="Shape 442"/>
          <p:cNvSpPr/>
          <p:nvPr/>
        </p:nvSpPr>
        <p:spPr>
          <a:xfrm rot="-4364126">
            <a:off x="4408475" y="1231595"/>
            <a:ext cx="9456360" cy="4310860"/>
          </a:xfrm>
          <a:prstGeom prst="triangle">
            <a:avLst>
              <a:gd name="adj" fmla="val 0"/>
            </a:avLst>
          </a:prstGeom>
          <a:solidFill>
            <a:schemeClr val="lt1">
              <a:alpha val="21960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43" name="Shape 443"/>
          <p:cNvGrpSpPr/>
          <p:nvPr/>
        </p:nvGrpSpPr>
        <p:grpSpPr>
          <a:xfrm rot="-3495464" flipH="1">
            <a:off x="2499634" y="-4232867"/>
            <a:ext cx="13153129" cy="13491939"/>
            <a:chOff x="4432475" y="-4567973"/>
            <a:chExt cx="10494161" cy="13492200"/>
          </a:xfrm>
        </p:grpSpPr>
        <p:sp>
          <p:nvSpPr>
            <p:cNvPr id="444" name="Shape 444"/>
            <p:cNvSpPr/>
            <p:nvPr/>
          </p:nvSpPr>
          <p:spPr>
            <a:xfrm rot="4067314">
              <a:off x="2667887" y="-167795"/>
              <a:ext cx="12657875" cy="4691842"/>
            </a:xfrm>
            <a:prstGeom prst="triangle">
              <a:avLst>
                <a:gd name="adj" fmla="val 0"/>
              </a:avLst>
            </a:prstGeom>
            <a:solidFill>
              <a:schemeClr val="lt1">
                <a:alpha val="17650"/>
              </a:scheme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5" name="Shape 445"/>
            <p:cNvSpPr/>
            <p:nvPr/>
          </p:nvSpPr>
          <p:spPr>
            <a:xfrm rot="3194241">
              <a:off x="5641628" y="22746"/>
              <a:ext cx="9456616" cy="4310887"/>
            </a:xfrm>
            <a:prstGeom prst="triangle">
              <a:avLst>
                <a:gd name="adj" fmla="val 0"/>
              </a:avLst>
            </a:prstGeom>
            <a:solidFill>
              <a:schemeClr val="lt1">
                <a:alpha val="17650"/>
              </a:scheme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46" name="Shape 446"/>
          <p:cNvGrpSpPr/>
          <p:nvPr/>
        </p:nvGrpSpPr>
        <p:grpSpPr>
          <a:xfrm rot="-1647016" flipH="1">
            <a:off x="-5753700" y="-3191654"/>
            <a:ext cx="13153602" cy="13492198"/>
            <a:chOff x="4432475" y="-4567973"/>
            <a:chExt cx="10494161" cy="13492200"/>
          </a:xfrm>
        </p:grpSpPr>
        <p:sp>
          <p:nvSpPr>
            <p:cNvPr id="447" name="Shape 447"/>
            <p:cNvSpPr/>
            <p:nvPr/>
          </p:nvSpPr>
          <p:spPr>
            <a:xfrm rot="4067314">
              <a:off x="2667887" y="-167795"/>
              <a:ext cx="12657875" cy="4691842"/>
            </a:xfrm>
            <a:prstGeom prst="triangle">
              <a:avLst>
                <a:gd name="adj" fmla="val 0"/>
              </a:avLst>
            </a:prstGeom>
            <a:solidFill>
              <a:srgbClr val="595959">
                <a:alpha val="11760"/>
              </a:srgb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8" name="Shape 448"/>
            <p:cNvSpPr/>
            <p:nvPr/>
          </p:nvSpPr>
          <p:spPr>
            <a:xfrm rot="3194241">
              <a:off x="5641628" y="22746"/>
              <a:ext cx="9456616" cy="4310887"/>
            </a:xfrm>
            <a:prstGeom prst="triangle">
              <a:avLst>
                <a:gd name="adj" fmla="val 0"/>
              </a:avLst>
            </a:prstGeom>
            <a:solidFill>
              <a:srgbClr val="595959">
                <a:alpha val="11760"/>
              </a:srgb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49" name="Shape 449"/>
          <p:cNvSpPr/>
          <p:nvPr/>
        </p:nvSpPr>
        <p:spPr>
          <a:xfrm rot="-2606215">
            <a:off x="-3027167" y="-1921425"/>
            <a:ext cx="9456546" cy="4310852"/>
          </a:xfrm>
          <a:prstGeom prst="triangle">
            <a:avLst>
              <a:gd name="adj" fmla="val 0"/>
            </a:avLst>
          </a:prstGeom>
          <a:solidFill>
            <a:srgbClr val="595959">
              <a:alpha val="11760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0" name="Shape 450"/>
          <p:cNvSpPr/>
          <p:nvPr/>
        </p:nvSpPr>
        <p:spPr>
          <a:xfrm>
            <a:off x="-101115" y="6354521"/>
            <a:ext cx="12304200" cy="529800"/>
          </a:xfrm>
          <a:prstGeom prst="rect">
            <a:avLst/>
          </a:prstGeom>
          <a:solidFill>
            <a:srgbClr val="3F3F3F">
              <a:alpha val="78820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51" name="Shape 451"/>
          <p:cNvGrpSpPr/>
          <p:nvPr/>
        </p:nvGrpSpPr>
        <p:grpSpPr>
          <a:xfrm rot="-8100000">
            <a:off x="177947" y="6056566"/>
            <a:ext cx="590459" cy="590459"/>
            <a:chOff x="618977" y="3248789"/>
            <a:chExt cx="2805900" cy="2805900"/>
          </a:xfrm>
        </p:grpSpPr>
        <p:sp>
          <p:nvSpPr>
            <p:cNvPr id="452" name="Shape 452"/>
            <p:cNvSpPr/>
            <p:nvPr/>
          </p:nvSpPr>
          <p:spPr>
            <a:xfrm>
              <a:off x="618977" y="3248789"/>
              <a:ext cx="2805900" cy="2805900"/>
            </a:xfrm>
            <a:prstGeom prst="frame">
              <a:avLst>
                <a:gd name="adj1" fmla="val 12500"/>
              </a:avLst>
            </a:prstGeom>
            <a:solidFill>
              <a:schemeClr val="lt1">
                <a:alpha val="52940"/>
              </a:scheme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3" name="Shape 453"/>
            <p:cNvSpPr/>
            <p:nvPr/>
          </p:nvSpPr>
          <p:spPr>
            <a:xfrm rot="5400000">
              <a:off x="1143841" y="3779605"/>
              <a:ext cx="1744500" cy="1744500"/>
            </a:xfrm>
            <a:prstGeom prst="teardrop">
              <a:avLst>
                <a:gd name="adj" fmla="val 100000"/>
              </a:avLst>
            </a:prstGeom>
            <a:solidFill>
              <a:schemeClr val="lt1">
                <a:alpha val="38820"/>
              </a:scheme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54" name="Shape 454"/>
          <p:cNvSpPr txBox="1"/>
          <p:nvPr/>
        </p:nvSpPr>
        <p:spPr>
          <a:xfrm>
            <a:off x="826880" y="6348989"/>
            <a:ext cx="4644300" cy="531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Web Based Information and Administrative System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Central Chest Clinic – Borella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Group </a:t>
            </a:r>
            <a:r>
              <a:rPr lang="en-US" sz="800">
                <a:solidFill>
                  <a:srgbClr val="FFFFFF"/>
                </a:solidFill>
              </a:rPr>
              <a:t>04</a:t>
            </a:r>
          </a:p>
        </p:txBody>
      </p:sp>
      <p:sp>
        <p:nvSpPr>
          <p:cNvPr id="455" name="Shape 455"/>
          <p:cNvSpPr/>
          <p:nvPr/>
        </p:nvSpPr>
        <p:spPr>
          <a:xfrm>
            <a:off x="11743035" y="6363980"/>
            <a:ext cx="870300" cy="891300"/>
          </a:xfrm>
          <a:prstGeom prst="ellipse">
            <a:avLst/>
          </a:prstGeom>
          <a:solidFill>
            <a:schemeClr val="lt1">
              <a:alpha val="55690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6" name="Shape 456"/>
          <p:cNvSpPr txBox="1"/>
          <p:nvPr/>
        </p:nvSpPr>
        <p:spPr>
          <a:xfrm>
            <a:off x="11763775" y="6488667"/>
            <a:ext cx="779400" cy="3693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 b="1"/>
              <a:t>15</a:t>
            </a:r>
          </a:p>
        </p:txBody>
      </p:sp>
      <p:sp>
        <p:nvSpPr>
          <p:cNvPr id="457" name="Shape 457"/>
          <p:cNvSpPr/>
          <p:nvPr/>
        </p:nvSpPr>
        <p:spPr>
          <a:xfrm>
            <a:off x="0" y="188993"/>
            <a:ext cx="12192000" cy="995400"/>
          </a:xfrm>
          <a:prstGeom prst="rect">
            <a:avLst/>
          </a:prstGeom>
          <a:solidFill>
            <a:srgbClr val="3F3F3F">
              <a:alpha val="57650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8" name="Shape 458"/>
          <p:cNvSpPr/>
          <p:nvPr/>
        </p:nvSpPr>
        <p:spPr>
          <a:xfrm>
            <a:off x="0" y="1386337"/>
            <a:ext cx="12192000" cy="4521900"/>
          </a:xfrm>
          <a:prstGeom prst="rect">
            <a:avLst/>
          </a:prstGeom>
          <a:solidFill>
            <a:schemeClr val="lt1">
              <a:alpha val="40780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9" name="Shape 459"/>
          <p:cNvSpPr txBox="1"/>
          <p:nvPr/>
        </p:nvSpPr>
        <p:spPr>
          <a:xfrm>
            <a:off x="583852" y="357926"/>
            <a:ext cx="9852900" cy="7695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4400">
                <a:solidFill>
                  <a:srgbClr val="FFFFFF"/>
                </a:solidFill>
              </a:rPr>
              <a:t>Bleeding Room Nurse</a:t>
            </a:r>
          </a:p>
        </p:txBody>
      </p:sp>
      <p:sp>
        <p:nvSpPr>
          <p:cNvPr id="460" name="Shape 460"/>
          <p:cNvSpPr txBox="1"/>
          <p:nvPr/>
        </p:nvSpPr>
        <p:spPr>
          <a:xfrm>
            <a:off x="616087" y="1688500"/>
            <a:ext cx="11274000" cy="4155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457200" marR="0" lvl="0" indent="-393700" algn="l" rtl="0">
              <a:spcBef>
                <a:spcPts val="0"/>
              </a:spcBef>
              <a:buClr>
                <a:schemeClr val="dk1"/>
              </a:buClr>
              <a:buSzPct val="100000"/>
              <a:buFont typeface="Questrial"/>
              <a:buChar char="❏"/>
            </a:pPr>
            <a:r>
              <a:rPr lang="en-US" sz="26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View requested investigations</a:t>
            </a:r>
          </a:p>
          <a:p>
            <a:pPr marL="457200" marR="0" lvl="0" indent="0" algn="l" rtl="0">
              <a:spcBef>
                <a:spcPts val="0"/>
              </a:spcBef>
              <a:buNone/>
            </a:pPr>
            <a:endParaRPr sz="2600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marL="914400" marR="0" lvl="1" indent="-393700" algn="l" rtl="0">
              <a:spcBef>
                <a:spcPts val="0"/>
              </a:spcBef>
              <a:buClr>
                <a:schemeClr val="dk1"/>
              </a:buClr>
              <a:buSzPct val="100000"/>
              <a:buFont typeface="Questrial"/>
              <a:buChar char="❏"/>
            </a:pPr>
            <a:r>
              <a:rPr lang="en-US" sz="26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Full Blood Count</a:t>
            </a:r>
          </a:p>
          <a:p>
            <a:pPr marL="457200" marR="0" lvl="0" indent="0" algn="l" rtl="0">
              <a:spcBef>
                <a:spcPts val="0"/>
              </a:spcBef>
              <a:buNone/>
            </a:pPr>
            <a:endParaRPr sz="2600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marL="914400" marR="0" lvl="1" indent="-393700" algn="l" rtl="0">
              <a:spcBef>
                <a:spcPts val="0"/>
              </a:spcBef>
              <a:buClr>
                <a:schemeClr val="dk1"/>
              </a:buClr>
              <a:buSzPct val="100000"/>
              <a:buFont typeface="Questrial"/>
              <a:buChar char="❏"/>
            </a:pPr>
            <a:r>
              <a:rPr lang="en-US" sz="26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Fasting Blood Sugar</a:t>
            </a:r>
          </a:p>
          <a:p>
            <a:pPr marR="0" lvl="0" algn="l" rtl="0">
              <a:spcBef>
                <a:spcPts val="0"/>
              </a:spcBef>
              <a:buNone/>
            </a:pPr>
            <a:endParaRPr sz="2600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marR="0" lvl="0" algn="l" rtl="0">
              <a:spcBef>
                <a:spcPts val="0"/>
              </a:spcBef>
              <a:buNone/>
            </a:pPr>
            <a:endParaRPr sz="2600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marL="457200" marR="0" lvl="0" indent="-393700" algn="l" rtl="0">
              <a:spcBef>
                <a:spcPts val="0"/>
              </a:spcBef>
              <a:buClr>
                <a:schemeClr val="dk1"/>
              </a:buClr>
              <a:buSzPct val="100000"/>
              <a:buFont typeface="Questrial"/>
              <a:buChar char="❏"/>
            </a:pPr>
            <a:r>
              <a:rPr lang="en-US" sz="26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Record sample details</a:t>
            </a:r>
          </a:p>
          <a:p>
            <a:pPr marR="0" lvl="0" algn="l" rtl="0">
              <a:spcBef>
                <a:spcPts val="0"/>
              </a:spcBef>
              <a:buNone/>
            </a:pPr>
            <a:endParaRPr sz="2600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marL="0" marR="0" lvl="0" indent="0" algn="l" rtl="0">
              <a:spcBef>
                <a:spcPts val="0"/>
              </a:spcBef>
              <a:buNone/>
            </a:pPr>
            <a:endParaRPr sz="2600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marR="0" lvl="0" algn="l" rtl="0">
              <a:spcBef>
                <a:spcPts val="0"/>
              </a:spcBef>
              <a:buNone/>
            </a:pPr>
            <a:endParaRPr sz="2600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marL="914400" marR="0" lvl="0" indent="0" algn="l" rtl="0">
              <a:spcBef>
                <a:spcPts val="0"/>
              </a:spcBef>
              <a:buNone/>
            </a:pPr>
            <a:endParaRPr sz="2600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marL="0" marR="0" lvl="0" indent="0" algn="l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ACEB">
                <a:alpha val="69803"/>
              </a:srgbClr>
            </a:gs>
            <a:gs pos="100000">
              <a:srgbClr val="6EFFB0">
                <a:alpha val="81960"/>
              </a:srgbClr>
            </a:gs>
          </a:gsLst>
          <a:lin ang="0" scaled="0"/>
        </a:gradFill>
        <a:effectLst/>
      </p:bgPr>
    </p:bg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Shape 465"/>
          <p:cNvSpPr/>
          <p:nvPr/>
        </p:nvSpPr>
        <p:spPr>
          <a:xfrm rot="-3491017">
            <a:off x="1434670" y="1040973"/>
            <a:ext cx="12657842" cy="4691947"/>
          </a:xfrm>
          <a:prstGeom prst="triangle">
            <a:avLst>
              <a:gd name="adj" fmla="val 0"/>
            </a:avLst>
          </a:prstGeom>
          <a:solidFill>
            <a:schemeClr val="lt1">
              <a:alpha val="5880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6" name="Shape 466"/>
          <p:cNvSpPr/>
          <p:nvPr/>
        </p:nvSpPr>
        <p:spPr>
          <a:xfrm rot="-4364126">
            <a:off x="4408475" y="1231595"/>
            <a:ext cx="9456360" cy="4310860"/>
          </a:xfrm>
          <a:prstGeom prst="triangle">
            <a:avLst>
              <a:gd name="adj" fmla="val 0"/>
            </a:avLst>
          </a:prstGeom>
          <a:solidFill>
            <a:schemeClr val="lt1">
              <a:alpha val="21960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67" name="Shape 467"/>
          <p:cNvGrpSpPr/>
          <p:nvPr/>
        </p:nvGrpSpPr>
        <p:grpSpPr>
          <a:xfrm rot="-3495464" flipH="1">
            <a:off x="2499634" y="-4232867"/>
            <a:ext cx="13153129" cy="13491939"/>
            <a:chOff x="4432475" y="-4567973"/>
            <a:chExt cx="10494161" cy="13492200"/>
          </a:xfrm>
        </p:grpSpPr>
        <p:sp>
          <p:nvSpPr>
            <p:cNvPr id="468" name="Shape 468"/>
            <p:cNvSpPr/>
            <p:nvPr/>
          </p:nvSpPr>
          <p:spPr>
            <a:xfrm rot="4067314">
              <a:off x="2667887" y="-167795"/>
              <a:ext cx="12657875" cy="4691842"/>
            </a:xfrm>
            <a:prstGeom prst="triangle">
              <a:avLst>
                <a:gd name="adj" fmla="val 0"/>
              </a:avLst>
            </a:prstGeom>
            <a:solidFill>
              <a:schemeClr val="lt1">
                <a:alpha val="17650"/>
              </a:scheme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9" name="Shape 469"/>
            <p:cNvSpPr/>
            <p:nvPr/>
          </p:nvSpPr>
          <p:spPr>
            <a:xfrm rot="3194241">
              <a:off x="5641628" y="22746"/>
              <a:ext cx="9456616" cy="4310887"/>
            </a:xfrm>
            <a:prstGeom prst="triangle">
              <a:avLst>
                <a:gd name="adj" fmla="val 0"/>
              </a:avLst>
            </a:prstGeom>
            <a:solidFill>
              <a:schemeClr val="lt1">
                <a:alpha val="17650"/>
              </a:scheme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70" name="Shape 470"/>
          <p:cNvGrpSpPr/>
          <p:nvPr/>
        </p:nvGrpSpPr>
        <p:grpSpPr>
          <a:xfrm rot="-1647016" flipH="1">
            <a:off x="-5753700" y="-3191654"/>
            <a:ext cx="13153602" cy="13492198"/>
            <a:chOff x="4432475" y="-4567973"/>
            <a:chExt cx="10494161" cy="13492200"/>
          </a:xfrm>
        </p:grpSpPr>
        <p:sp>
          <p:nvSpPr>
            <p:cNvPr id="471" name="Shape 471"/>
            <p:cNvSpPr/>
            <p:nvPr/>
          </p:nvSpPr>
          <p:spPr>
            <a:xfrm rot="4067314">
              <a:off x="2667887" y="-167795"/>
              <a:ext cx="12657875" cy="4691842"/>
            </a:xfrm>
            <a:prstGeom prst="triangle">
              <a:avLst>
                <a:gd name="adj" fmla="val 0"/>
              </a:avLst>
            </a:prstGeom>
            <a:solidFill>
              <a:srgbClr val="595959">
                <a:alpha val="11760"/>
              </a:srgb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2" name="Shape 472"/>
            <p:cNvSpPr/>
            <p:nvPr/>
          </p:nvSpPr>
          <p:spPr>
            <a:xfrm rot="3194241">
              <a:off x="5641628" y="22746"/>
              <a:ext cx="9456616" cy="4310887"/>
            </a:xfrm>
            <a:prstGeom prst="triangle">
              <a:avLst>
                <a:gd name="adj" fmla="val 0"/>
              </a:avLst>
            </a:prstGeom>
            <a:solidFill>
              <a:srgbClr val="595959">
                <a:alpha val="11760"/>
              </a:srgb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73" name="Shape 473"/>
          <p:cNvSpPr/>
          <p:nvPr/>
        </p:nvSpPr>
        <p:spPr>
          <a:xfrm rot="-2606215">
            <a:off x="-3027167" y="-1921425"/>
            <a:ext cx="9456546" cy="4310852"/>
          </a:xfrm>
          <a:prstGeom prst="triangle">
            <a:avLst>
              <a:gd name="adj" fmla="val 0"/>
            </a:avLst>
          </a:prstGeom>
          <a:solidFill>
            <a:srgbClr val="595959">
              <a:alpha val="11760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4" name="Shape 474"/>
          <p:cNvSpPr/>
          <p:nvPr/>
        </p:nvSpPr>
        <p:spPr>
          <a:xfrm>
            <a:off x="-101115" y="6354521"/>
            <a:ext cx="12304200" cy="529800"/>
          </a:xfrm>
          <a:prstGeom prst="rect">
            <a:avLst/>
          </a:prstGeom>
          <a:solidFill>
            <a:srgbClr val="3F3F3F">
              <a:alpha val="78820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75" name="Shape 475"/>
          <p:cNvGrpSpPr/>
          <p:nvPr/>
        </p:nvGrpSpPr>
        <p:grpSpPr>
          <a:xfrm rot="-8100000">
            <a:off x="177947" y="6056566"/>
            <a:ext cx="590459" cy="590459"/>
            <a:chOff x="618977" y="3248789"/>
            <a:chExt cx="2805900" cy="2805900"/>
          </a:xfrm>
        </p:grpSpPr>
        <p:sp>
          <p:nvSpPr>
            <p:cNvPr id="476" name="Shape 476"/>
            <p:cNvSpPr/>
            <p:nvPr/>
          </p:nvSpPr>
          <p:spPr>
            <a:xfrm>
              <a:off x="618977" y="3248789"/>
              <a:ext cx="2805900" cy="2805900"/>
            </a:xfrm>
            <a:prstGeom prst="frame">
              <a:avLst>
                <a:gd name="adj1" fmla="val 12500"/>
              </a:avLst>
            </a:prstGeom>
            <a:solidFill>
              <a:schemeClr val="lt1">
                <a:alpha val="52940"/>
              </a:scheme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7" name="Shape 477"/>
            <p:cNvSpPr/>
            <p:nvPr/>
          </p:nvSpPr>
          <p:spPr>
            <a:xfrm rot="5400000">
              <a:off x="1143841" y="3779605"/>
              <a:ext cx="1744500" cy="1744500"/>
            </a:xfrm>
            <a:prstGeom prst="teardrop">
              <a:avLst>
                <a:gd name="adj" fmla="val 100000"/>
              </a:avLst>
            </a:prstGeom>
            <a:solidFill>
              <a:schemeClr val="lt1">
                <a:alpha val="38820"/>
              </a:scheme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78" name="Shape 478"/>
          <p:cNvSpPr txBox="1"/>
          <p:nvPr/>
        </p:nvSpPr>
        <p:spPr>
          <a:xfrm>
            <a:off x="826880" y="6348989"/>
            <a:ext cx="4644300" cy="531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Web Based Information and Administrative System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Central Chest Clinic – Borella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Group </a:t>
            </a:r>
            <a:r>
              <a:rPr lang="en-US" sz="800">
                <a:solidFill>
                  <a:srgbClr val="FFFFFF"/>
                </a:solidFill>
              </a:rPr>
              <a:t>04</a:t>
            </a:r>
          </a:p>
        </p:txBody>
      </p:sp>
      <p:sp>
        <p:nvSpPr>
          <p:cNvPr id="479" name="Shape 479"/>
          <p:cNvSpPr/>
          <p:nvPr/>
        </p:nvSpPr>
        <p:spPr>
          <a:xfrm>
            <a:off x="11743035" y="6363980"/>
            <a:ext cx="870300" cy="891300"/>
          </a:xfrm>
          <a:prstGeom prst="ellipse">
            <a:avLst/>
          </a:prstGeom>
          <a:solidFill>
            <a:schemeClr val="lt1">
              <a:alpha val="55690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0" name="Shape 480"/>
          <p:cNvSpPr txBox="1"/>
          <p:nvPr/>
        </p:nvSpPr>
        <p:spPr>
          <a:xfrm>
            <a:off x="11763775" y="6488667"/>
            <a:ext cx="779400" cy="3693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 b="1"/>
              <a:t>16</a:t>
            </a:r>
          </a:p>
        </p:txBody>
      </p:sp>
      <p:sp>
        <p:nvSpPr>
          <p:cNvPr id="481" name="Shape 481"/>
          <p:cNvSpPr/>
          <p:nvPr/>
        </p:nvSpPr>
        <p:spPr>
          <a:xfrm>
            <a:off x="0" y="188993"/>
            <a:ext cx="12192000" cy="995400"/>
          </a:xfrm>
          <a:prstGeom prst="rect">
            <a:avLst/>
          </a:prstGeom>
          <a:solidFill>
            <a:srgbClr val="3F3F3F">
              <a:alpha val="57650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2" name="Shape 482"/>
          <p:cNvSpPr/>
          <p:nvPr/>
        </p:nvSpPr>
        <p:spPr>
          <a:xfrm>
            <a:off x="0" y="1386337"/>
            <a:ext cx="12192000" cy="4521900"/>
          </a:xfrm>
          <a:prstGeom prst="rect">
            <a:avLst/>
          </a:prstGeom>
          <a:solidFill>
            <a:schemeClr val="lt1">
              <a:alpha val="40780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3" name="Shape 483"/>
          <p:cNvSpPr txBox="1"/>
          <p:nvPr/>
        </p:nvSpPr>
        <p:spPr>
          <a:xfrm>
            <a:off x="583852" y="357926"/>
            <a:ext cx="9852900" cy="7695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4400">
                <a:solidFill>
                  <a:srgbClr val="FFFFFF"/>
                </a:solidFill>
              </a:rPr>
              <a:t>Radiologist</a:t>
            </a:r>
          </a:p>
        </p:txBody>
      </p:sp>
      <p:sp>
        <p:nvSpPr>
          <p:cNvPr id="484" name="Shape 484"/>
          <p:cNvSpPr txBox="1"/>
          <p:nvPr/>
        </p:nvSpPr>
        <p:spPr>
          <a:xfrm>
            <a:off x="616087" y="1688500"/>
            <a:ext cx="11274000" cy="4155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2600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marL="457200" marR="0" lvl="0" indent="-393700" algn="l" rtl="0">
              <a:spcBef>
                <a:spcPts val="0"/>
              </a:spcBef>
              <a:buClr>
                <a:schemeClr val="dk1"/>
              </a:buClr>
              <a:buSzPct val="100000"/>
              <a:buFont typeface="Questrial"/>
              <a:buChar char="❏"/>
            </a:pPr>
            <a:r>
              <a:rPr lang="en-US" sz="26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View X-Ray requests</a:t>
            </a:r>
          </a:p>
          <a:p>
            <a:pPr marR="0" lvl="0" algn="l" rtl="0">
              <a:spcBef>
                <a:spcPts val="0"/>
              </a:spcBef>
              <a:buNone/>
            </a:pPr>
            <a:endParaRPr sz="2600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marR="0" lvl="0" algn="l" rtl="0">
              <a:spcBef>
                <a:spcPts val="0"/>
              </a:spcBef>
              <a:buNone/>
            </a:pPr>
            <a:endParaRPr sz="2600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marL="457200" lvl="0" indent="-393700" rtl="0">
              <a:spcBef>
                <a:spcPts val="0"/>
              </a:spcBef>
              <a:buClr>
                <a:schemeClr val="dk1"/>
              </a:buClr>
              <a:buSzPct val="100000"/>
              <a:buFont typeface="Questrial"/>
              <a:buChar char="❏"/>
            </a:pPr>
            <a:r>
              <a:rPr lang="en-US" sz="26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Upload X-Ray images</a:t>
            </a:r>
          </a:p>
          <a:p>
            <a:pPr lvl="0" rtl="0">
              <a:spcBef>
                <a:spcPts val="0"/>
              </a:spcBef>
              <a:buNone/>
            </a:pPr>
            <a:endParaRPr sz="2600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lvl="0" rtl="0">
              <a:spcBef>
                <a:spcPts val="0"/>
              </a:spcBef>
              <a:buNone/>
            </a:pPr>
            <a:endParaRPr sz="2600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marR="0" lvl="0" algn="l" rtl="0">
              <a:spcBef>
                <a:spcPts val="0"/>
              </a:spcBef>
              <a:buNone/>
            </a:pPr>
            <a:endParaRPr sz="2600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marL="0" marR="0" lvl="0" indent="0" algn="l" rtl="0">
              <a:spcBef>
                <a:spcPts val="0"/>
              </a:spcBef>
              <a:buNone/>
            </a:pPr>
            <a:endParaRPr sz="2600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marR="0" lvl="0" algn="l" rtl="0">
              <a:spcBef>
                <a:spcPts val="0"/>
              </a:spcBef>
              <a:buNone/>
            </a:pPr>
            <a:endParaRPr sz="2600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marL="914400" marR="0" lvl="0" indent="0" algn="l" rtl="0">
              <a:spcBef>
                <a:spcPts val="0"/>
              </a:spcBef>
              <a:buNone/>
            </a:pPr>
            <a:endParaRPr sz="2600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marL="0" marR="0" lvl="0" indent="0" algn="l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ACEB">
                <a:alpha val="69803"/>
              </a:srgbClr>
            </a:gs>
            <a:gs pos="100000">
              <a:srgbClr val="6EFFB0">
                <a:alpha val="81960"/>
              </a:srgbClr>
            </a:gs>
          </a:gsLst>
          <a:lin ang="0" scaled="0"/>
        </a:gradFill>
        <a:effectLst/>
      </p:bgPr>
    </p:bg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Shape 489"/>
          <p:cNvSpPr/>
          <p:nvPr/>
        </p:nvSpPr>
        <p:spPr>
          <a:xfrm rot="-3491017">
            <a:off x="1434670" y="1040973"/>
            <a:ext cx="12657842" cy="4691947"/>
          </a:xfrm>
          <a:prstGeom prst="triangle">
            <a:avLst>
              <a:gd name="adj" fmla="val 0"/>
            </a:avLst>
          </a:prstGeom>
          <a:solidFill>
            <a:schemeClr val="lt1">
              <a:alpha val="5880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0" name="Shape 490"/>
          <p:cNvSpPr/>
          <p:nvPr/>
        </p:nvSpPr>
        <p:spPr>
          <a:xfrm rot="-4364126">
            <a:off x="4408475" y="1231595"/>
            <a:ext cx="9456360" cy="4310860"/>
          </a:xfrm>
          <a:prstGeom prst="triangle">
            <a:avLst>
              <a:gd name="adj" fmla="val 0"/>
            </a:avLst>
          </a:prstGeom>
          <a:solidFill>
            <a:schemeClr val="lt1">
              <a:alpha val="21960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91" name="Shape 491"/>
          <p:cNvGrpSpPr/>
          <p:nvPr/>
        </p:nvGrpSpPr>
        <p:grpSpPr>
          <a:xfrm rot="-3495464" flipH="1">
            <a:off x="2499634" y="-4232867"/>
            <a:ext cx="13153129" cy="13491939"/>
            <a:chOff x="4432475" y="-4567973"/>
            <a:chExt cx="10494161" cy="13492200"/>
          </a:xfrm>
        </p:grpSpPr>
        <p:sp>
          <p:nvSpPr>
            <p:cNvPr id="492" name="Shape 492"/>
            <p:cNvSpPr/>
            <p:nvPr/>
          </p:nvSpPr>
          <p:spPr>
            <a:xfrm rot="4067314">
              <a:off x="2667887" y="-167795"/>
              <a:ext cx="12657875" cy="4691842"/>
            </a:xfrm>
            <a:prstGeom prst="triangle">
              <a:avLst>
                <a:gd name="adj" fmla="val 0"/>
              </a:avLst>
            </a:prstGeom>
            <a:solidFill>
              <a:schemeClr val="lt1">
                <a:alpha val="17650"/>
              </a:scheme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3" name="Shape 493"/>
            <p:cNvSpPr/>
            <p:nvPr/>
          </p:nvSpPr>
          <p:spPr>
            <a:xfrm rot="3194241">
              <a:off x="5641628" y="22746"/>
              <a:ext cx="9456616" cy="4310887"/>
            </a:xfrm>
            <a:prstGeom prst="triangle">
              <a:avLst>
                <a:gd name="adj" fmla="val 0"/>
              </a:avLst>
            </a:prstGeom>
            <a:solidFill>
              <a:schemeClr val="lt1">
                <a:alpha val="17650"/>
              </a:scheme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94" name="Shape 494"/>
          <p:cNvGrpSpPr/>
          <p:nvPr/>
        </p:nvGrpSpPr>
        <p:grpSpPr>
          <a:xfrm rot="-1647016" flipH="1">
            <a:off x="-5753700" y="-3191654"/>
            <a:ext cx="13153602" cy="13492198"/>
            <a:chOff x="4432475" y="-4567973"/>
            <a:chExt cx="10494161" cy="13492200"/>
          </a:xfrm>
        </p:grpSpPr>
        <p:sp>
          <p:nvSpPr>
            <p:cNvPr id="495" name="Shape 495"/>
            <p:cNvSpPr/>
            <p:nvPr/>
          </p:nvSpPr>
          <p:spPr>
            <a:xfrm rot="4067314">
              <a:off x="2667887" y="-167795"/>
              <a:ext cx="12657875" cy="4691842"/>
            </a:xfrm>
            <a:prstGeom prst="triangle">
              <a:avLst>
                <a:gd name="adj" fmla="val 0"/>
              </a:avLst>
            </a:prstGeom>
            <a:solidFill>
              <a:srgbClr val="595959">
                <a:alpha val="11760"/>
              </a:srgb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6" name="Shape 496"/>
            <p:cNvSpPr/>
            <p:nvPr/>
          </p:nvSpPr>
          <p:spPr>
            <a:xfrm rot="3194241">
              <a:off x="5641628" y="22746"/>
              <a:ext cx="9456616" cy="4310887"/>
            </a:xfrm>
            <a:prstGeom prst="triangle">
              <a:avLst>
                <a:gd name="adj" fmla="val 0"/>
              </a:avLst>
            </a:prstGeom>
            <a:solidFill>
              <a:srgbClr val="595959">
                <a:alpha val="11760"/>
              </a:srgb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97" name="Shape 497"/>
          <p:cNvSpPr/>
          <p:nvPr/>
        </p:nvSpPr>
        <p:spPr>
          <a:xfrm rot="-2606215">
            <a:off x="-3027167" y="-1921425"/>
            <a:ext cx="9456546" cy="4310852"/>
          </a:xfrm>
          <a:prstGeom prst="triangle">
            <a:avLst>
              <a:gd name="adj" fmla="val 0"/>
            </a:avLst>
          </a:prstGeom>
          <a:solidFill>
            <a:srgbClr val="595959">
              <a:alpha val="11760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8" name="Shape 498"/>
          <p:cNvSpPr/>
          <p:nvPr/>
        </p:nvSpPr>
        <p:spPr>
          <a:xfrm>
            <a:off x="-101115" y="6354521"/>
            <a:ext cx="12304200" cy="529800"/>
          </a:xfrm>
          <a:prstGeom prst="rect">
            <a:avLst/>
          </a:prstGeom>
          <a:solidFill>
            <a:srgbClr val="3F3F3F">
              <a:alpha val="78820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99" name="Shape 499"/>
          <p:cNvGrpSpPr/>
          <p:nvPr/>
        </p:nvGrpSpPr>
        <p:grpSpPr>
          <a:xfrm rot="-8100000">
            <a:off x="177947" y="6056566"/>
            <a:ext cx="590459" cy="590459"/>
            <a:chOff x="618977" y="3248789"/>
            <a:chExt cx="2805900" cy="2805900"/>
          </a:xfrm>
        </p:grpSpPr>
        <p:sp>
          <p:nvSpPr>
            <p:cNvPr id="500" name="Shape 500"/>
            <p:cNvSpPr/>
            <p:nvPr/>
          </p:nvSpPr>
          <p:spPr>
            <a:xfrm>
              <a:off x="618977" y="3248789"/>
              <a:ext cx="2805900" cy="2805900"/>
            </a:xfrm>
            <a:prstGeom prst="frame">
              <a:avLst>
                <a:gd name="adj1" fmla="val 12500"/>
              </a:avLst>
            </a:prstGeom>
            <a:solidFill>
              <a:schemeClr val="lt1">
                <a:alpha val="52940"/>
              </a:scheme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1" name="Shape 501"/>
            <p:cNvSpPr/>
            <p:nvPr/>
          </p:nvSpPr>
          <p:spPr>
            <a:xfrm rot="5400000">
              <a:off x="1143841" y="3779605"/>
              <a:ext cx="1744500" cy="1744500"/>
            </a:xfrm>
            <a:prstGeom prst="teardrop">
              <a:avLst>
                <a:gd name="adj" fmla="val 100000"/>
              </a:avLst>
            </a:prstGeom>
            <a:solidFill>
              <a:schemeClr val="lt1">
                <a:alpha val="38820"/>
              </a:scheme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02" name="Shape 502"/>
          <p:cNvSpPr txBox="1"/>
          <p:nvPr/>
        </p:nvSpPr>
        <p:spPr>
          <a:xfrm>
            <a:off x="826880" y="6348989"/>
            <a:ext cx="4644300" cy="531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Web Based Information and Administrative System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Central Chest Clinic – Borella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Group </a:t>
            </a:r>
            <a:r>
              <a:rPr lang="en-US" sz="800">
                <a:solidFill>
                  <a:srgbClr val="FFFFFF"/>
                </a:solidFill>
              </a:rPr>
              <a:t>04</a:t>
            </a:r>
          </a:p>
        </p:txBody>
      </p:sp>
      <p:sp>
        <p:nvSpPr>
          <p:cNvPr id="503" name="Shape 503"/>
          <p:cNvSpPr/>
          <p:nvPr/>
        </p:nvSpPr>
        <p:spPr>
          <a:xfrm>
            <a:off x="11743035" y="6363980"/>
            <a:ext cx="870300" cy="891300"/>
          </a:xfrm>
          <a:prstGeom prst="ellipse">
            <a:avLst/>
          </a:prstGeom>
          <a:solidFill>
            <a:schemeClr val="lt1">
              <a:alpha val="55690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4" name="Shape 504"/>
          <p:cNvSpPr txBox="1"/>
          <p:nvPr/>
        </p:nvSpPr>
        <p:spPr>
          <a:xfrm>
            <a:off x="11763775" y="6488667"/>
            <a:ext cx="779400" cy="3693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 b="1"/>
              <a:t>17</a:t>
            </a:r>
          </a:p>
        </p:txBody>
      </p:sp>
      <p:sp>
        <p:nvSpPr>
          <p:cNvPr id="505" name="Shape 505"/>
          <p:cNvSpPr/>
          <p:nvPr/>
        </p:nvSpPr>
        <p:spPr>
          <a:xfrm>
            <a:off x="0" y="188993"/>
            <a:ext cx="12192000" cy="995400"/>
          </a:xfrm>
          <a:prstGeom prst="rect">
            <a:avLst/>
          </a:prstGeom>
          <a:solidFill>
            <a:srgbClr val="3F3F3F">
              <a:alpha val="57650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6" name="Shape 506"/>
          <p:cNvSpPr/>
          <p:nvPr/>
        </p:nvSpPr>
        <p:spPr>
          <a:xfrm>
            <a:off x="0" y="1386337"/>
            <a:ext cx="12192000" cy="4521900"/>
          </a:xfrm>
          <a:prstGeom prst="rect">
            <a:avLst/>
          </a:prstGeom>
          <a:solidFill>
            <a:schemeClr val="lt1">
              <a:alpha val="40780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7" name="Shape 507"/>
          <p:cNvSpPr txBox="1"/>
          <p:nvPr/>
        </p:nvSpPr>
        <p:spPr>
          <a:xfrm>
            <a:off x="583852" y="357926"/>
            <a:ext cx="9852900" cy="7695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4400">
                <a:solidFill>
                  <a:srgbClr val="FFFFFF"/>
                </a:solidFill>
              </a:rPr>
              <a:t>Sputum Room Nurse</a:t>
            </a:r>
          </a:p>
        </p:txBody>
      </p:sp>
      <p:sp>
        <p:nvSpPr>
          <p:cNvPr id="508" name="Shape 508"/>
          <p:cNvSpPr txBox="1"/>
          <p:nvPr/>
        </p:nvSpPr>
        <p:spPr>
          <a:xfrm>
            <a:off x="616087" y="1688500"/>
            <a:ext cx="11274000" cy="4155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457200" marR="0" lvl="0" indent="-393700" algn="l" rtl="0">
              <a:spcBef>
                <a:spcPts val="0"/>
              </a:spcBef>
              <a:buClr>
                <a:schemeClr val="dk1"/>
              </a:buClr>
              <a:buSzPct val="100000"/>
              <a:buFont typeface="Questrial"/>
              <a:buChar char="❏"/>
            </a:pPr>
            <a:r>
              <a:rPr lang="en-US" sz="26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View requested investigations</a:t>
            </a:r>
          </a:p>
          <a:p>
            <a:pPr marL="457200" marR="0" lvl="0" indent="0" algn="l" rtl="0">
              <a:spcBef>
                <a:spcPts val="0"/>
              </a:spcBef>
              <a:buNone/>
            </a:pPr>
            <a:endParaRPr sz="2600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marL="914400" marR="0" lvl="1" indent="-393700" algn="l" rtl="0">
              <a:spcBef>
                <a:spcPts val="0"/>
              </a:spcBef>
              <a:buClr>
                <a:schemeClr val="dk1"/>
              </a:buClr>
              <a:buSzPct val="100000"/>
              <a:buFont typeface="Questrial"/>
              <a:buChar char="❏"/>
            </a:pPr>
            <a:r>
              <a:rPr lang="en-US" sz="26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Polygenic Culture</a:t>
            </a:r>
          </a:p>
          <a:p>
            <a:pPr marL="457200" marR="0" lvl="0" indent="0" algn="l" rtl="0">
              <a:spcBef>
                <a:spcPts val="0"/>
              </a:spcBef>
              <a:buNone/>
            </a:pPr>
            <a:endParaRPr sz="2600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marL="914400" marR="0" lvl="1" indent="-393700" algn="l" rtl="0">
              <a:spcBef>
                <a:spcPts val="0"/>
              </a:spcBef>
              <a:buClr>
                <a:schemeClr val="dk1"/>
              </a:buClr>
              <a:buSzPct val="100000"/>
              <a:buFont typeface="Questrial"/>
              <a:buChar char="❏"/>
            </a:pPr>
            <a:r>
              <a:rPr lang="en-US" sz="26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AFB Smear</a:t>
            </a:r>
          </a:p>
          <a:p>
            <a:pPr marL="457200" marR="0" lvl="0" indent="0" algn="l" rtl="0">
              <a:spcBef>
                <a:spcPts val="0"/>
              </a:spcBef>
              <a:buNone/>
            </a:pPr>
            <a:endParaRPr sz="2600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marL="914400" marR="0" lvl="1" indent="-393700" algn="l" rtl="0">
              <a:spcBef>
                <a:spcPts val="0"/>
              </a:spcBef>
              <a:buClr>
                <a:schemeClr val="dk1"/>
              </a:buClr>
              <a:buSzPct val="100000"/>
              <a:buFont typeface="Questrial"/>
              <a:buChar char="❏"/>
            </a:pPr>
            <a:r>
              <a:rPr lang="en-US" sz="26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Fungal culture</a:t>
            </a:r>
          </a:p>
          <a:p>
            <a:pPr marR="0" lvl="0" algn="l" rtl="0">
              <a:spcBef>
                <a:spcPts val="0"/>
              </a:spcBef>
              <a:buNone/>
            </a:pPr>
            <a:endParaRPr sz="2600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marL="457200" marR="0" lvl="0" indent="-393700" algn="l" rtl="0">
              <a:spcBef>
                <a:spcPts val="0"/>
              </a:spcBef>
              <a:buClr>
                <a:schemeClr val="dk1"/>
              </a:buClr>
              <a:buSzPct val="100000"/>
              <a:buFont typeface="Questrial"/>
              <a:buChar char="❏"/>
            </a:pPr>
            <a:r>
              <a:rPr lang="en-US" sz="26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Record sample details</a:t>
            </a:r>
          </a:p>
          <a:p>
            <a:pPr marR="0" lvl="0" algn="l" rtl="0">
              <a:spcBef>
                <a:spcPts val="0"/>
              </a:spcBef>
              <a:buNone/>
            </a:pPr>
            <a:endParaRPr sz="2600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marL="0" marR="0" lvl="0" indent="0" algn="l" rtl="0">
              <a:spcBef>
                <a:spcPts val="0"/>
              </a:spcBef>
              <a:buNone/>
            </a:pPr>
            <a:endParaRPr sz="2600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marR="0" lvl="0" algn="l" rtl="0">
              <a:spcBef>
                <a:spcPts val="0"/>
              </a:spcBef>
              <a:buNone/>
            </a:pPr>
            <a:endParaRPr sz="2600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marL="914400" marR="0" lvl="0" indent="0" algn="l" rtl="0">
              <a:spcBef>
                <a:spcPts val="0"/>
              </a:spcBef>
              <a:buNone/>
            </a:pPr>
            <a:endParaRPr sz="2600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marL="0" marR="0" lvl="0" indent="0" algn="l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ACEB">
                <a:alpha val="69803"/>
              </a:srgbClr>
            </a:gs>
            <a:gs pos="100000">
              <a:srgbClr val="6EFFB0">
                <a:alpha val="81960"/>
              </a:srgbClr>
            </a:gs>
          </a:gsLst>
          <a:lin ang="0" scaled="0"/>
        </a:gradFill>
        <a:effectLst/>
      </p:bgPr>
    </p:bg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Shape 513"/>
          <p:cNvSpPr/>
          <p:nvPr/>
        </p:nvSpPr>
        <p:spPr>
          <a:xfrm rot="-3491017">
            <a:off x="1434670" y="1040973"/>
            <a:ext cx="12657842" cy="4691947"/>
          </a:xfrm>
          <a:prstGeom prst="triangle">
            <a:avLst>
              <a:gd name="adj" fmla="val 0"/>
            </a:avLst>
          </a:prstGeom>
          <a:solidFill>
            <a:schemeClr val="lt1">
              <a:alpha val="5880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4" name="Shape 514"/>
          <p:cNvSpPr/>
          <p:nvPr/>
        </p:nvSpPr>
        <p:spPr>
          <a:xfrm rot="-4364126">
            <a:off x="4408475" y="1231595"/>
            <a:ext cx="9456360" cy="4310860"/>
          </a:xfrm>
          <a:prstGeom prst="triangle">
            <a:avLst>
              <a:gd name="adj" fmla="val 0"/>
            </a:avLst>
          </a:prstGeom>
          <a:solidFill>
            <a:schemeClr val="lt1">
              <a:alpha val="21960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15" name="Shape 515"/>
          <p:cNvGrpSpPr/>
          <p:nvPr/>
        </p:nvGrpSpPr>
        <p:grpSpPr>
          <a:xfrm rot="-3495464" flipH="1">
            <a:off x="2499634" y="-4232867"/>
            <a:ext cx="13153129" cy="13491939"/>
            <a:chOff x="4432475" y="-4567973"/>
            <a:chExt cx="10494161" cy="13492200"/>
          </a:xfrm>
        </p:grpSpPr>
        <p:sp>
          <p:nvSpPr>
            <p:cNvPr id="516" name="Shape 516"/>
            <p:cNvSpPr/>
            <p:nvPr/>
          </p:nvSpPr>
          <p:spPr>
            <a:xfrm rot="4067314">
              <a:off x="2667887" y="-167795"/>
              <a:ext cx="12657875" cy="4691842"/>
            </a:xfrm>
            <a:prstGeom prst="triangle">
              <a:avLst>
                <a:gd name="adj" fmla="val 0"/>
              </a:avLst>
            </a:prstGeom>
            <a:solidFill>
              <a:schemeClr val="lt1">
                <a:alpha val="17650"/>
              </a:scheme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7" name="Shape 517"/>
            <p:cNvSpPr/>
            <p:nvPr/>
          </p:nvSpPr>
          <p:spPr>
            <a:xfrm rot="3194241">
              <a:off x="5641628" y="22746"/>
              <a:ext cx="9456616" cy="4310887"/>
            </a:xfrm>
            <a:prstGeom prst="triangle">
              <a:avLst>
                <a:gd name="adj" fmla="val 0"/>
              </a:avLst>
            </a:prstGeom>
            <a:solidFill>
              <a:schemeClr val="lt1">
                <a:alpha val="17650"/>
              </a:scheme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18" name="Shape 518"/>
          <p:cNvGrpSpPr/>
          <p:nvPr/>
        </p:nvGrpSpPr>
        <p:grpSpPr>
          <a:xfrm rot="-1647016" flipH="1">
            <a:off x="-5753700" y="-3191654"/>
            <a:ext cx="13153602" cy="13492198"/>
            <a:chOff x="4432475" y="-4567973"/>
            <a:chExt cx="10494161" cy="13492200"/>
          </a:xfrm>
        </p:grpSpPr>
        <p:sp>
          <p:nvSpPr>
            <p:cNvPr id="519" name="Shape 519"/>
            <p:cNvSpPr/>
            <p:nvPr/>
          </p:nvSpPr>
          <p:spPr>
            <a:xfrm rot="4067314">
              <a:off x="2667887" y="-167795"/>
              <a:ext cx="12657875" cy="4691842"/>
            </a:xfrm>
            <a:prstGeom prst="triangle">
              <a:avLst>
                <a:gd name="adj" fmla="val 0"/>
              </a:avLst>
            </a:prstGeom>
            <a:solidFill>
              <a:srgbClr val="595959">
                <a:alpha val="11760"/>
              </a:srgb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0" name="Shape 520"/>
            <p:cNvSpPr/>
            <p:nvPr/>
          </p:nvSpPr>
          <p:spPr>
            <a:xfrm rot="3194241">
              <a:off x="5641628" y="22746"/>
              <a:ext cx="9456616" cy="4310887"/>
            </a:xfrm>
            <a:prstGeom prst="triangle">
              <a:avLst>
                <a:gd name="adj" fmla="val 0"/>
              </a:avLst>
            </a:prstGeom>
            <a:solidFill>
              <a:srgbClr val="595959">
                <a:alpha val="11760"/>
              </a:srgb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21" name="Shape 521"/>
          <p:cNvSpPr/>
          <p:nvPr/>
        </p:nvSpPr>
        <p:spPr>
          <a:xfrm rot="-2606215">
            <a:off x="-3027167" y="-1921425"/>
            <a:ext cx="9456546" cy="4310852"/>
          </a:xfrm>
          <a:prstGeom prst="triangle">
            <a:avLst>
              <a:gd name="adj" fmla="val 0"/>
            </a:avLst>
          </a:prstGeom>
          <a:solidFill>
            <a:srgbClr val="595959">
              <a:alpha val="11760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2" name="Shape 522"/>
          <p:cNvSpPr/>
          <p:nvPr/>
        </p:nvSpPr>
        <p:spPr>
          <a:xfrm>
            <a:off x="-101115" y="6354521"/>
            <a:ext cx="12304200" cy="529800"/>
          </a:xfrm>
          <a:prstGeom prst="rect">
            <a:avLst/>
          </a:prstGeom>
          <a:solidFill>
            <a:srgbClr val="3F3F3F">
              <a:alpha val="78820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23" name="Shape 523"/>
          <p:cNvGrpSpPr/>
          <p:nvPr/>
        </p:nvGrpSpPr>
        <p:grpSpPr>
          <a:xfrm rot="-8100000">
            <a:off x="177947" y="6056566"/>
            <a:ext cx="590459" cy="590459"/>
            <a:chOff x="618977" y="3248789"/>
            <a:chExt cx="2805900" cy="2805900"/>
          </a:xfrm>
        </p:grpSpPr>
        <p:sp>
          <p:nvSpPr>
            <p:cNvPr id="524" name="Shape 524"/>
            <p:cNvSpPr/>
            <p:nvPr/>
          </p:nvSpPr>
          <p:spPr>
            <a:xfrm>
              <a:off x="618977" y="3248789"/>
              <a:ext cx="2805900" cy="2805900"/>
            </a:xfrm>
            <a:prstGeom prst="frame">
              <a:avLst>
                <a:gd name="adj1" fmla="val 12500"/>
              </a:avLst>
            </a:prstGeom>
            <a:solidFill>
              <a:schemeClr val="lt1">
                <a:alpha val="52940"/>
              </a:scheme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5" name="Shape 525"/>
            <p:cNvSpPr/>
            <p:nvPr/>
          </p:nvSpPr>
          <p:spPr>
            <a:xfrm rot="5400000">
              <a:off x="1143841" y="3779605"/>
              <a:ext cx="1744500" cy="1744500"/>
            </a:xfrm>
            <a:prstGeom prst="teardrop">
              <a:avLst>
                <a:gd name="adj" fmla="val 100000"/>
              </a:avLst>
            </a:prstGeom>
            <a:solidFill>
              <a:schemeClr val="lt1">
                <a:alpha val="38820"/>
              </a:scheme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26" name="Shape 526"/>
          <p:cNvSpPr txBox="1"/>
          <p:nvPr/>
        </p:nvSpPr>
        <p:spPr>
          <a:xfrm>
            <a:off x="826880" y="6348989"/>
            <a:ext cx="4644300" cy="531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Web Based Information and Administrative System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Central Chest Clinic – Borella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Group </a:t>
            </a:r>
            <a:r>
              <a:rPr lang="en-US" sz="800">
                <a:solidFill>
                  <a:srgbClr val="FFFFFF"/>
                </a:solidFill>
              </a:rPr>
              <a:t>04</a:t>
            </a:r>
          </a:p>
        </p:txBody>
      </p:sp>
      <p:sp>
        <p:nvSpPr>
          <p:cNvPr id="527" name="Shape 527"/>
          <p:cNvSpPr/>
          <p:nvPr/>
        </p:nvSpPr>
        <p:spPr>
          <a:xfrm>
            <a:off x="11743035" y="6363980"/>
            <a:ext cx="870300" cy="891300"/>
          </a:xfrm>
          <a:prstGeom prst="ellipse">
            <a:avLst/>
          </a:prstGeom>
          <a:solidFill>
            <a:schemeClr val="lt1">
              <a:alpha val="55690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8" name="Shape 528"/>
          <p:cNvSpPr txBox="1"/>
          <p:nvPr/>
        </p:nvSpPr>
        <p:spPr>
          <a:xfrm>
            <a:off x="11763775" y="6488667"/>
            <a:ext cx="779400" cy="3693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 b="1"/>
              <a:t>18</a:t>
            </a:r>
          </a:p>
        </p:txBody>
      </p:sp>
      <p:sp>
        <p:nvSpPr>
          <p:cNvPr id="529" name="Shape 529"/>
          <p:cNvSpPr/>
          <p:nvPr/>
        </p:nvSpPr>
        <p:spPr>
          <a:xfrm>
            <a:off x="0" y="188993"/>
            <a:ext cx="12192000" cy="995400"/>
          </a:xfrm>
          <a:prstGeom prst="rect">
            <a:avLst/>
          </a:prstGeom>
          <a:solidFill>
            <a:srgbClr val="3F3F3F">
              <a:alpha val="57650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0" name="Shape 530"/>
          <p:cNvSpPr/>
          <p:nvPr/>
        </p:nvSpPr>
        <p:spPr>
          <a:xfrm>
            <a:off x="0" y="1386337"/>
            <a:ext cx="12192000" cy="4521900"/>
          </a:xfrm>
          <a:prstGeom prst="rect">
            <a:avLst/>
          </a:prstGeom>
          <a:solidFill>
            <a:schemeClr val="lt1">
              <a:alpha val="40780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1" name="Shape 531"/>
          <p:cNvSpPr txBox="1"/>
          <p:nvPr/>
        </p:nvSpPr>
        <p:spPr>
          <a:xfrm>
            <a:off x="583852" y="357926"/>
            <a:ext cx="9852900" cy="7695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4400">
                <a:solidFill>
                  <a:srgbClr val="FFFFFF"/>
                </a:solidFill>
              </a:rPr>
              <a:t>Laboratory Assistant</a:t>
            </a:r>
          </a:p>
        </p:txBody>
      </p:sp>
      <p:sp>
        <p:nvSpPr>
          <p:cNvPr id="532" name="Shape 532"/>
          <p:cNvSpPr txBox="1"/>
          <p:nvPr/>
        </p:nvSpPr>
        <p:spPr>
          <a:xfrm>
            <a:off x="616087" y="1688500"/>
            <a:ext cx="11274000" cy="4155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2600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marL="457200" marR="0" lvl="0" indent="-393700" algn="l" rtl="0">
              <a:spcBef>
                <a:spcPts val="0"/>
              </a:spcBef>
              <a:buClr>
                <a:schemeClr val="dk1"/>
              </a:buClr>
              <a:buSzPct val="100000"/>
              <a:buFont typeface="Questrial"/>
              <a:buChar char="❏"/>
            </a:pPr>
            <a:r>
              <a:rPr lang="en-US" sz="26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Record FBC investigation results</a:t>
            </a:r>
          </a:p>
          <a:p>
            <a:pPr marR="0" lvl="0" algn="l" rtl="0">
              <a:spcBef>
                <a:spcPts val="0"/>
              </a:spcBef>
              <a:buNone/>
            </a:pPr>
            <a:endParaRPr sz="2600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marR="0" lvl="0" algn="l" rtl="0">
              <a:spcBef>
                <a:spcPts val="0"/>
              </a:spcBef>
              <a:buNone/>
            </a:pPr>
            <a:endParaRPr sz="2600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marL="457200" lvl="0" indent="-393700" rtl="0">
              <a:spcBef>
                <a:spcPts val="0"/>
              </a:spcBef>
              <a:buClr>
                <a:schemeClr val="dk1"/>
              </a:buClr>
              <a:buSzPct val="100000"/>
              <a:buFont typeface="Questrial"/>
              <a:buChar char="❏"/>
            </a:pPr>
            <a:r>
              <a:rPr lang="en-US" sz="26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Record FBS investigation results</a:t>
            </a:r>
          </a:p>
          <a:p>
            <a:pPr lvl="0" rtl="0">
              <a:spcBef>
                <a:spcPts val="0"/>
              </a:spcBef>
              <a:buNone/>
            </a:pPr>
            <a:endParaRPr sz="2600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lvl="0" rtl="0">
              <a:spcBef>
                <a:spcPts val="0"/>
              </a:spcBef>
              <a:buNone/>
            </a:pPr>
            <a:endParaRPr sz="2600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marL="457200" lvl="0" indent="-393700" rtl="0">
              <a:spcBef>
                <a:spcPts val="0"/>
              </a:spcBef>
              <a:buClr>
                <a:schemeClr val="dk1"/>
              </a:buClr>
              <a:buSzPct val="100000"/>
              <a:buFont typeface="Questrial"/>
              <a:buChar char="❏"/>
            </a:pPr>
            <a:r>
              <a:rPr lang="en-US" sz="26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Record Sputum investigation results</a:t>
            </a:r>
          </a:p>
          <a:p>
            <a:pPr lvl="0" rtl="0">
              <a:spcBef>
                <a:spcPts val="0"/>
              </a:spcBef>
              <a:buNone/>
            </a:pPr>
            <a:endParaRPr sz="2600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marR="0" lvl="0" algn="l" rtl="0">
              <a:spcBef>
                <a:spcPts val="0"/>
              </a:spcBef>
              <a:buNone/>
            </a:pPr>
            <a:endParaRPr sz="2600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marL="0" marR="0" lvl="0" indent="0" algn="l" rtl="0">
              <a:spcBef>
                <a:spcPts val="0"/>
              </a:spcBef>
              <a:buNone/>
            </a:pPr>
            <a:endParaRPr sz="2600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marR="0" lvl="0" algn="l" rtl="0">
              <a:spcBef>
                <a:spcPts val="0"/>
              </a:spcBef>
              <a:buNone/>
            </a:pPr>
            <a:endParaRPr sz="2600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marL="914400" marR="0" lvl="0" indent="0" algn="l" rtl="0">
              <a:spcBef>
                <a:spcPts val="0"/>
              </a:spcBef>
              <a:buNone/>
            </a:pPr>
            <a:endParaRPr sz="2600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marL="0" marR="0" lvl="0" indent="0" algn="l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ACEB">
                <a:alpha val="69803"/>
              </a:srgbClr>
            </a:gs>
            <a:gs pos="100000">
              <a:srgbClr val="6EFFB0">
                <a:alpha val="81960"/>
              </a:srgbClr>
            </a:gs>
          </a:gsLst>
          <a:lin ang="0" scaled="0"/>
        </a:grad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/>
        </p:nvSpPr>
        <p:spPr>
          <a:xfrm rot="-3491054">
            <a:off x="1434571" y="1040949"/>
            <a:ext cx="12657889" cy="4691910"/>
          </a:xfrm>
          <a:prstGeom prst="triangle">
            <a:avLst>
              <a:gd name="adj" fmla="val 0"/>
            </a:avLst>
          </a:prstGeom>
          <a:solidFill>
            <a:schemeClr val="lt1">
              <a:alpha val="5882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Shape 103"/>
          <p:cNvSpPr/>
          <p:nvPr/>
        </p:nvSpPr>
        <p:spPr>
          <a:xfrm rot="-4364126">
            <a:off x="4408426" y="1231494"/>
            <a:ext cx="9456493" cy="4310820"/>
          </a:xfrm>
          <a:prstGeom prst="triangle">
            <a:avLst>
              <a:gd name="adj" fmla="val 0"/>
            </a:avLst>
          </a:prstGeom>
          <a:solidFill>
            <a:schemeClr val="lt1">
              <a:alpha val="21960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4" name="Shape 104"/>
          <p:cNvGrpSpPr/>
          <p:nvPr/>
        </p:nvGrpSpPr>
        <p:grpSpPr>
          <a:xfrm rot="-3495453" flipH="1">
            <a:off x="2499987" y="-4233293"/>
            <a:ext cx="13152840" cy="13492277"/>
            <a:chOff x="4432417" y="-4567973"/>
            <a:chExt cx="10494102" cy="13492277"/>
          </a:xfrm>
        </p:grpSpPr>
        <p:sp>
          <p:nvSpPr>
            <p:cNvPr id="105" name="Shape 105"/>
            <p:cNvSpPr/>
            <p:nvPr/>
          </p:nvSpPr>
          <p:spPr>
            <a:xfrm rot="4067332">
              <a:off x="2667823" y="-167790"/>
              <a:ext cx="12657889" cy="4691910"/>
            </a:xfrm>
            <a:prstGeom prst="triangle">
              <a:avLst>
                <a:gd name="adj" fmla="val 0"/>
              </a:avLst>
            </a:prstGeom>
            <a:solidFill>
              <a:schemeClr val="lt1">
                <a:alpha val="17647"/>
              </a:scheme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" name="Shape 106"/>
            <p:cNvSpPr/>
            <p:nvPr/>
          </p:nvSpPr>
          <p:spPr>
            <a:xfrm rot="3194260">
              <a:off x="5641678" y="22753"/>
              <a:ext cx="9456493" cy="4310820"/>
            </a:xfrm>
            <a:prstGeom prst="triangle">
              <a:avLst>
                <a:gd name="adj" fmla="val 0"/>
              </a:avLst>
            </a:prstGeom>
            <a:solidFill>
              <a:schemeClr val="lt1">
                <a:alpha val="17647"/>
              </a:scheme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7" name="Shape 107"/>
          <p:cNvGrpSpPr/>
          <p:nvPr/>
        </p:nvGrpSpPr>
        <p:grpSpPr>
          <a:xfrm rot="-1646961" flipH="1">
            <a:off x="-5752809" y="-3192132"/>
            <a:ext cx="13152840" cy="13492277"/>
            <a:chOff x="4432417" y="-4567973"/>
            <a:chExt cx="10494102" cy="13492277"/>
          </a:xfrm>
        </p:grpSpPr>
        <p:sp>
          <p:nvSpPr>
            <p:cNvPr id="108" name="Shape 108"/>
            <p:cNvSpPr/>
            <p:nvPr/>
          </p:nvSpPr>
          <p:spPr>
            <a:xfrm rot="4067332">
              <a:off x="2667823" y="-167790"/>
              <a:ext cx="12657889" cy="4691910"/>
            </a:xfrm>
            <a:prstGeom prst="triangle">
              <a:avLst>
                <a:gd name="adj" fmla="val 0"/>
              </a:avLst>
            </a:prstGeom>
            <a:solidFill>
              <a:srgbClr val="595959">
                <a:alpha val="11764"/>
              </a:srgb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" name="Shape 109"/>
            <p:cNvSpPr/>
            <p:nvPr/>
          </p:nvSpPr>
          <p:spPr>
            <a:xfrm rot="3194260">
              <a:off x="5641678" y="22753"/>
              <a:ext cx="9456493" cy="4310820"/>
            </a:xfrm>
            <a:prstGeom prst="triangle">
              <a:avLst>
                <a:gd name="adj" fmla="val 0"/>
              </a:avLst>
            </a:prstGeom>
            <a:solidFill>
              <a:srgbClr val="595959">
                <a:alpha val="11764"/>
              </a:srgb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0" name="Shape 110"/>
          <p:cNvSpPr/>
          <p:nvPr/>
        </p:nvSpPr>
        <p:spPr>
          <a:xfrm rot="-2606261">
            <a:off x="-3027219" y="-1921446"/>
            <a:ext cx="9456494" cy="4310820"/>
          </a:xfrm>
          <a:prstGeom prst="triangle">
            <a:avLst>
              <a:gd name="adj" fmla="val 0"/>
            </a:avLst>
          </a:prstGeom>
          <a:solidFill>
            <a:srgbClr val="595959">
              <a:alpha val="11764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Shape 111"/>
          <p:cNvSpPr/>
          <p:nvPr/>
        </p:nvSpPr>
        <p:spPr>
          <a:xfrm>
            <a:off x="-201706" y="6354521"/>
            <a:ext cx="12404907" cy="529890"/>
          </a:xfrm>
          <a:prstGeom prst="rect">
            <a:avLst/>
          </a:prstGeom>
          <a:solidFill>
            <a:srgbClr val="3F3F3F">
              <a:alpha val="78823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2" name="Shape 112"/>
          <p:cNvGrpSpPr/>
          <p:nvPr/>
        </p:nvGrpSpPr>
        <p:grpSpPr>
          <a:xfrm rot="-8100000">
            <a:off x="177903" y="6056955"/>
            <a:ext cx="590293" cy="590293"/>
            <a:chOff x="618977" y="3248789"/>
            <a:chExt cx="2806026" cy="2806026"/>
          </a:xfrm>
        </p:grpSpPr>
        <p:sp>
          <p:nvSpPr>
            <p:cNvPr id="113" name="Shape 113"/>
            <p:cNvSpPr/>
            <p:nvPr/>
          </p:nvSpPr>
          <p:spPr>
            <a:xfrm>
              <a:off x="618977" y="3248789"/>
              <a:ext cx="2806026" cy="2806026"/>
            </a:xfrm>
            <a:prstGeom prst="frame">
              <a:avLst>
                <a:gd name="adj1" fmla="val 12500"/>
              </a:avLst>
            </a:prstGeom>
            <a:solidFill>
              <a:schemeClr val="lt1">
                <a:alpha val="52941"/>
              </a:scheme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" name="Shape 114"/>
            <p:cNvSpPr/>
            <p:nvPr/>
          </p:nvSpPr>
          <p:spPr>
            <a:xfrm rot="5400000">
              <a:off x="1143948" y="3779605"/>
              <a:ext cx="1744393" cy="1744393"/>
            </a:xfrm>
            <a:prstGeom prst="teardrop">
              <a:avLst>
                <a:gd name="adj" fmla="val 100000"/>
              </a:avLst>
            </a:prstGeom>
            <a:solidFill>
              <a:schemeClr val="lt1">
                <a:alpha val="38823"/>
              </a:scheme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5" name="Shape 115"/>
          <p:cNvSpPr txBox="1"/>
          <p:nvPr/>
        </p:nvSpPr>
        <p:spPr>
          <a:xfrm>
            <a:off x="826880" y="6348989"/>
            <a:ext cx="4644371" cy="53091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Web Based Information and Administrative System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Central Chest Clinic – Borella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Group </a:t>
            </a:r>
            <a:r>
              <a:rPr lang="en-US" sz="800">
                <a:solidFill>
                  <a:srgbClr val="FFFFFF"/>
                </a:solidFill>
              </a:rPr>
              <a:t>04</a:t>
            </a:r>
          </a:p>
        </p:txBody>
      </p:sp>
      <p:sp>
        <p:nvSpPr>
          <p:cNvPr id="116" name="Shape 116"/>
          <p:cNvSpPr/>
          <p:nvPr/>
        </p:nvSpPr>
        <p:spPr>
          <a:xfrm>
            <a:off x="11743035" y="6363980"/>
            <a:ext cx="870196" cy="891258"/>
          </a:xfrm>
          <a:prstGeom prst="ellipse">
            <a:avLst/>
          </a:prstGeom>
          <a:solidFill>
            <a:schemeClr val="lt1">
              <a:alpha val="55686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Shape 117"/>
          <p:cNvSpPr txBox="1"/>
          <p:nvPr/>
        </p:nvSpPr>
        <p:spPr>
          <a:xfrm>
            <a:off x="11857904" y="6488667"/>
            <a:ext cx="779488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 b="1"/>
              <a:t>1</a:t>
            </a:r>
          </a:p>
        </p:txBody>
      </p:sp>
      <p:sp>
        <p:nvSpPr>
          <p:cNvPr id="118" name="Shape 118"/>
          <p:cNvSpPr/>
          <p:nvPr/>
        </p:nvSpPr>
        <p:spPr>
          <a:xfrm>
            <a:off x="0" y="188993"/>
            <a:ext cx="12192000" cy="995325"/>
          </a:xfrm>
          <a:prstGeom prst="rect">
            <a:avLst/>
          </a:prstGeom>
          <a:solidFill>
            <a:srgbClr val="3F3F3F">
              <a:alpha val="57647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Shape 119"/>
          <p:cNvSpPr/>
          <p:nvPr/>
        </p:nvSpPr>
        <p:spPr>
          <a:xfrm>
            <a:off x="0" y="1386337"/>
            <a:ext cx="12192000" cy="4521951"/>
          </a:xfrm>
          <a:prstGeom prst="rect">
            <a:avLst/>
          </a:prstGeom>
          <a:solidFill>
            <a:schemeClr val="lt1">
              <a:alpha val="40784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Shape 120"/>
          <p:cNvSpPr txBox="1"/>
          <p:nvPr/>
        </p:nvSpPr>
        <p:spPr>
          <a:xfrm>
            <a:off x="583852" y="357926"/>
            <a:ext cx="9852848" cy="76944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4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Group Members</a:t>
            </a:r>
          </a:p>
        </p:txBody>
      </p:sp>
      <p:sp>
        <p:nvSpPr>
          <p:cNvPr id="121" name="Shape 121"/>
          <p:cNvSpPr txBox="1"/>
          <p:nvPr/>
        </p:nvSpPr>
        <p:spPr>
          <a:xfrm>
            <a:off x="583852" y="1662155"/>
            <a:ext cx="11274051" cy="397031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800">
                <a:latin typeface="Questrial"/>
                <a:ea typeface="Questrial"/>
                <a:cs typeface="Questrial"/>
                <a:sym typeface="Questrial"/>
              </a:rPr>
              <a:t>W.A.D.I.M. Perera        	2104/CS/117</a:t>
            </a:r>
            <a:r>
              <a:rPr lang="en-US" sz="2800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	</a:t>
            </a:r>
            <a:r>
              <a:rPr lang="en-US" sz="2800">
                <a:latin typeface="Questrial"/>
                <a:ea typeface="Questrial"/>
                <a:cs typeface="Questrial"/>
                <a:sym typeface="Questrial"/>
              </a:rPr>
              <a:t>14001179</a:t>
            </a:r>
            <a:r>
              <a:rPr lang="en-US" sz="2800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 </a:t>
            </a:r>
          </a:p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800">
                <a:latin typeface="Questrial"/>
                <a:ea typeface="Questrial"/>
                <a:cs typeface="Questrial"/>
                <a:sym typeface="Questrial"/>
              </a:rPr>
              <a:t>Dinesh Priyankara</a:t>
            </a:r>
            <a:r>
              <a:rPr lang="en-US" sz="2800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	</a:t>
            </a:r>
            <a:r>
              <a:rPr lang="en-US" sz="2800">
                <a:latin typeface="Questrial"/>
                <a:ea typeface="Questrial"/>
                <a:cs typeface="Questrial"/>
                <a:sym typeface="Questrial"/>
              </a:rPr>
              <a:t>      2014/CS/091	14001217</a:t>
            </a:r>
          </a:p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800">
                <a:latin typeface="Questrial"/>
                <a:ea typeface="Questrial"/>
                <a:cs typeface="Questrial"/>
                <a:sym typeface="Questrial"/>
              </a:rPr>
              <a:t>D.D. Athukorala                2014/CS/008   14000083</a:t>
            </a:r>
          </a:p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800">
                <a:latin typeface="Questrial"/>
                <a:ea typeface="Questrial"/>
                <a:cs typeface="Questrial"/>
                <a:sym typeface="Questrial"/>
              </a:rPr>
              <a:t>N.D.G Jayawardana      2014/IS/036	14020361</a:t>
            </a:r>
          </a:p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800">
                <a:latin typeface="Questrial"/>
                <a:ea typeface="Questrial"/>
                <a:cs typeface="Questrial"/>
                <a:sym typeface="Questrial"/>
              </a:rPr>
              <a:t>V.B Nanayakkara		      2014/IS/055	14020556</a:t>
            </a:r>
          </a:p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800">
                <a:latin typeface="Questrial"/>
                <a:ea typeface="Questrial"/>
                <a:cs typeface="Questrial"/>
                <a:sym typeface="Questrial"/>
              </a:rPr>
              <a:t>I.D.C.S.J. Ellawala		      2014/CS/032	14000326</a:t>
            </a:r>
          </a:p>
        </p:txBody>
      </p:sp>
    </p:spTree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ACEB">
                <a:alpha val="69803"/>
              </a:srgbClr>
            </a:gs>
            <a:gs pos="100000">
              <a:srgbClr val="6EFFB0">
                <a:alpha val="81960"/>
              </a:srgbClr>
            </a:gs>
          </a:gsLst>
          <a:lin ang="0" scaled="0"/>
        </a:gradFill>
        <a:effectLst/>
      </p:bgPr>
    </p:bg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Shape 537"/>
          <p:cNvSpPr/>
          <p:nvPr/>
        </p:nvSpPr>
        <p:spPr>
          <a:xfrm rot="-3491017">
            <a:off x="1434670" y="1040973"/>
            <a:ext cx="12657842" cy="4691947"/>
          </a:xfrm>
          <a:prstGeom prst="triangle">
            <a:avLst>
              <a:gd name="adj" fmla="val 0"/>
            </a:avLst>
          </a:prstGeom>
          <a:solidFill>
            <a:schemeClr val="lt1">
              <a:alpha val="5880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8" name="Shape 538"/>
          <p:cNvSpPr/>
          <p:nvPr/>
        </p:nvSpPr>
        <p:spPr>
          <a:xfrm rot="-4364126">
            <a:off x="4408475" y="1231595"/>
            <a:ext cx="9456360" cy="4310860"/>
          </a:xfrm>
          <a:prstGeom prst="triangle">
            <a:avLst>
              <a:gd name="adj" fmla="val 0"/>
            </a:avLst>
          </a:prstGeom>
          <a:solidFill>
            <a:schemeClr val="lt1">
              <a:alpha val="21960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39" name="Shape 539"/>
          <p:cNvGrpSpPr/>
          <p:nvPr/>
        </p:nvGrpSpPr>
        <p:grpSpPr>
          <a:xfrm rot="-3495464" flipH="1">
            <a:off x="2499634" y="-4232867"/>
            <a:ext cx="13153129" cy="13491939"/>
            <a:chOff x="4432475" y="-4567973"/>
            <a:chExt cx="10494161" cy="13492200"/>
          </a:xfrm>
        </p:grpSpPr>
        <p:sp>
          <p:nvSpPr>
            <p:cNvPr id="540" name="Shape 540"/>
            <p:cNvSpPr/>
            <p:nvPr/>
          </p:nvSpPr>
          <p:spPr>
            <a:xfrm rot="4067314">
              <a:off x="2667887" y="-167795"/>
              <a:ext cx="12657875" cy="4691842"/>
            </a:xfrm>
            <a:prstGeom prst="triangle">
              <a:avLst>
                <a:gd name="adj" fmla="val 0"/>
              </a:avLst>
            </a:prstGeom>
            <a:solidFill>
              <a:schemeClr val="lt1">
                <a:alpha val="17650"/>
              </a:scheme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1" name="Shape 541"/>
            <p:cNvSpPr/>
            <p:nvPr/>
          </p:nvSpPr>
          <p:spPr>
            <a:xfrm rot="3194241">
              <a:off x="5641628" y="22746"/>
              <a:ext cx="9456616" cy="4310887"/>
            </a:xfrm>
            <a:prstGeom prst="triangle">
              <a:avLst>
                <a:gd name="adj" fmla="val 0"/>
              </a:avLst>
            </a:prstGeom>
            <a:solidFill>
              <a:schemeClr val="lt1">
                <a:alpha val="17650"/>
              </a:scheme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42" name="Shape 542"/>
          <p:cNvGrpSpPr/>
          <p:nvPr/>
        </p:nvGrpSpPr>
        <p:grpSpPr>
          <a:xfrm rot="-1647016" flipH="1">
            <a:off x="-5753700" y="-3191654"/>
            <a:ext cx="13153602" cy="13492198"/>
            <a:chOff x="4432475" y="-4567973"/>
            <a:chExt cx="10494161" cy="13492200"/>
          </a:xfrm>
        </p:grpSpPr>
        <p:sp>
          <p:nvSpPr>
            <p:cNvPr id="543" name="Shape 543"/>
            <p:cNvSpPr/>
            <p:nvPr/>
          </p:nvSpPr>
          <p:spPr>
            <a:xfrm rot="4067314">
              <a:off x="2667887" y="-167795"/>
              <a:ext cx="12657875" cy="4691842"/>
            </a:xfrm>
            <a:prstGeom prst="triangle">
              <a:avLst>
                <a:gd name="adj" fmla="val 0"/>
              </a:avLst>
            </a:prstGeom>
            <a:solidFill>
              <a:srgbClr val="595959">
                <a:alpha val="11760"/>
              </a:srgb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4" name="Shape 544"/>
            <p:cNvSpPr/>
            <p:nvPr/>
          </p:nvSpPr>
          <p:spPr>
            <a:xfrm rot="3194241">
              <a:off x="5641628" y="22746"/>
              <a:ext cx="9456616" cy="4310887"/>
            </a:xfrm>
            <a:prstGeom prst="triangle">
              <a:avLst>
                <a:gd name="adj" fmla="val 0"/>
              </a:avLst>
            </a:prstGeom>
            <a:solidFill>
              <a:srgbClr val="595959">
                <a:alpha val="11760"/>
              </a:srgb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45" name="Shape 545"/>
          <p:cNvSpPr/>
          <p:nvPr/>
        </p:nvSpPr>
        <p:spPr>
          <a:xfrm rot="-2606215">
            <a:off x="-3027167" y="-1921425"/>
            <a:ext cx="9456546" cy="4310852"/>
          </a:xfrm>
          <a:prstGeom prst="triangle">
            <a:avLst>
              <a:gd name="adj" fmla="val 0"/>
            </a:avLst>
          </a:prstGeom>
          <a:solidFill>
            <a:srgbClr val="595959">
              <a:alpha val="11760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6" name="Shape 54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>
              <a:alpha val="40780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47" name="Shape 5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4865" y="0"/>
            <a:ext cx="7471868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ACEB">
                <a:alpha val="69803"/>
              </a:srgbClr>
            </a:gs>
            <a:gs pos="100000">
              <a:srgbClr val="6EFFB0">
                <a:alpha val="81960"/>
              </a:srgbClr>
            </a:gs>
          </a:gsLst>
          <a:lin ang="0" scaled="0"/>
        </a:gradFill>
        <a:effectLst/>
      </p:bgPr>
    </p:bg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Shape 552"/>
          <p:cNvSpPr/>
          <p:nvPr/>
        </p:nvSpPr>
        <p:spPr>
          <a:xfrm rot="-3491017">
            <a:off x="1434670" y="1040973"/>
            <a:ext cx="12657842" cy="4691947"/>
          </a:xfrm>
          <a:prstGeom prst="triangle">
            <a:avLst>
              <a:gd name="adj" fmla="val 0"/>
            </a:avLst>
          </a:prstGeom>
          <a:solidFill>
            <a:schemeClr val="lt1">
              <a:alpha val="5880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3" name="Shape 553"/>
          <p:cNvSpPr/>
          <p:nvPr/>
        </p:nvSpPr>
        <p:spPr>
          <a:xfrm rot="-4364126">
            <a:off x="4408475" y="1231595"/>
            <a:ext cx="9456360" cy="4310860"/>
          </a:xfrm>
          <a:prstGeom prst="triangle">
            <a:avLst>
              <a:gd name="adj" fmla="val 0"/>
            </a:avLst>
          </a:prstGeom>
          <a:solidFill>
            <a:schemeClr val="lt1">
              <a:alpha val="21960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54" name="Shape 554"/>
          <p:cNvGrpSpPr/>
          <p:nvPr/>
        </p:nvGrpSpPr>
        <p:grpSpPr>
          <a:xfrm rot="-3495464" flipH="1">
            <a:off x="2499634" y="-3851867"/>
            <a:ext cx="13153129" cy="13491939"/>
            <a:chOff x="4432475" y="-4567973"/>
            <a:chExt cx="10494161" cy="13492200"/>
          </a:xfrm>
        </p:grpSpPr>
        <p:sp>
          <p:nvSpPr>
            <p:cNvPr id="555" name="Shape 555"/>
            <p:cNvSpPr/>
            <p:nvPr/>
          </p:nvSpPr>
          <p:spPr>
            <a:xfrm rot="4067314">
              <a:off x="2667887" y="-167795"/>
              <a:ext cx="12657875" cy="4691842"/>
            </a:xfrm>
            <a:prstGeom prst="triangle">
              <a:avLst>
                <a:gd name="adj" fmla="val 0"/>
              </a:avLst>
            </a:prstGeom>
            <a:solidFill>
              <a:schemeClr val="lt1">
                <a:alpha val="17650"/>
              </a:scheme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6" name="Shape 556"/>
            <p:cNvSpPr/>
            <p:nvPr/>
          </p:nvSpPr>
          <p:spPr>
            <a:xfrm rot="3194241">
              <a:off x="5641628" y="22746"/>
              <a:ext cx="9456616" cy="4310887"/>
            </a:xfrm>
            <a:prstGeom prst="triangle">
              <a:avLst>
                <a:gd name="adj" fmla="val 0"/>
              </a:avLst>
            </a:prstGeom>
            <a:solidFill>
              <a:schemeClr val="lt1">
                <a:alpha val="17650"/>
              </a:scheme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57" name="Shape 557"/>
          <p:cNvGrpSpPr/>
          <p:nvPr/>
        </p:nvGrpSpPr>
        <p:grpSpPr>
          <a:xfrm rot="-1647016" flipH="1">
            <a:off x="-5753700" y="-3191654"/>
            <a:ext cx="13153602" cy="13492198"/>
            <a:chOff x="4432475" y="-4567973"/>
            <a:chExt cx="10494161" cy="13492200"/>
          </a:xfrm>
        </p:grpSpPr>
        <p:sp>
          <p:nvSpPr>
            <p:cNvPr id="558" name="Shape 558"/>
            <p:cNvSpPr/>
            <p:nvPr/>
          </p:nvSpPr>
          <p:spPr>
            <a:xfrm rot="4067314">
              <a:off x="2667887" y="-167795"/>
              <a:ext cx="12657875" cy="4691842"/>
            </a:xfrm>
            <a:prstGeom prst="triangle">
              <a:avLst>
                <a:gd name="adj" fmla="val 0"/>
              </a:avLst>
            </a:prstGeom>
            <a:solidFill>
              <a:srgbClr val="595959">
                <a:alpha val="11760"/>
              </a:srgb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9" name="Shape 559"/>
            <p:cNvSpPr/>
            <p:nvPr/>
          </p:nvSpPr>
          <p:spPr>
            <a:xfrm rot="3194241">
              <a:off x="5641628" y="22746"/>
              <a:ext cx="9456616" cy="4310887"/>
            </a:xfrm>
            <a:prstGeom prst="triangle">
              <a:avLst>
                <a:gd name="adj" fmla="val 0"/>
              </a:avLst>
            </a:prstGeom>
            <a:solidFill>
              <a:srgbClr val="595959">
                <a:alpha val="11760"/>
              </a:srgb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60" name="Shape 560"/>
          <p:cNvSpPr/>
          <p:nvPr/>
        </p:nvSpPr>
        <p:spPr>
          <a:xfrm rot="-2606215">
            <a:off x="-3103367" y="-1769025"/>
            <a:ext cx="9456546" cy="4310852"/>
          </a:xfrm>
          <a:prstGeom prst="triangle">
            <a:avLst>
              <a:gd name="adj" fmla="val 0"/>
            </a:avLst>
          </a:prstGeom>
          <a:solidFill>
            <a:srgbClr val="595959">
              <a:alpha val="11760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1" name="Shape 56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>
              <a:alpha val="40780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62" name="Shape 5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73566" y="0"/>
            <a:ext cx="6244867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ACEB">
                <a:alpha val="69803"/>
              </a:srgbClr>
            </a:gs>
            <a:gs pos="100000">
              <a:srgbClr val="6EFFB0">
                <a:alpha val="81960"/>
              </a:srgbClr>
            </a:gs>
          </a:gsLst>
          <a:lin ang="0" scaled="0"/>
        </a:gradFill>
        <a:effectLst/>
      </p:bgPr>
    </p:bg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Shape 567"/>
          <p:cNvSpPr/>
          <p:nvPr/>
        </p:nvSpPr>
        <p:spPr>
          <a:xfrm rot="-3491017">
            <a:off x="1434670" y="1040973"/>
            <a:ext cx="12657842" cy="4691947"/>
          </a:xfrm>
          <a:prstGeom prst="triangle">
            <a:avLst>
              <a:gd name="adj" fmla="val 0"/>
            </a:avLst>
          </a:prstGeom>
          <a:solidFill>
            <a:schemeClr val="lt1">
              <a:alpha val="5880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8" name="Shape 568"/>
          <p:cNvSpPr/>
          <p:nvPr/>
        </p:nvSpPr>
        <p:spPr>
          <a:xfrm rot="-4364126">
            <a:off x="4408475" y="1231595"/>
            <a:ext cx="9456360" cy="4310860"/>
          </a:xfrm>
          <a:prstGeom prst="triangle">
            <a:avLst>
              <a:gd name="adj" fmla="val 0"/>
            </a:avLst>
          </a:prstGeom>
          <a:solidFill>
            <a:schemeClr val="lt1">
              <a:alpha val="21960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69" name="Shape 569"/>
          <p:cNvGrpSpPr/>
          <p:nvPr/>
        </p:nvGrpSpPr>
        <p:grpSpPr>
          <a:xfrm rot="-3495464" flipH="1">
            <a:off x="2499634" y="-4232867"/>
            <a:ext cx="13153129" cy="13491939"/>
            <a:chOff x="4432475" y="-4567973"/>
            <a:chExt cx="10494161" cy="13492200"/>
          </a:xfrm>
        </p:grpSpPr>
        <p:sp>
          <p:nvSpPr>
            <p:cNvPr id="570" name="Shape 570"/>
            <p:cNvSpPr/>
            <p:nvPr/>
          </p:nvSpPr>
          <p:spPr>
            <a:xfrm rot="4067314">
              <a:off x="2667887" y="-167795"/>
              <a:ext cx="12657875" cy="4691842"/>
            </a:xfrm>
            <a:prstGeom prst="triangle">
              <a:avLst>
                <a:gd name="adj" fmla="val 0"/>
              </a:avLst>
            </a:prstGeom>
            <a:solidFill>
              <a:schemeClr val="lt1">
                <a:alpha val="17650"/>
              </a:scheme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1" name="Shape 571"/>
            <p:cNvSpPr/>
            <p:nvPr/>
          </p:nvSpPr>
          <p:spPr>
            <a:xfrm rot="3194241">
              <a:off x="5641628" y="22746"/>
              <a:ext cx="9456616" cy="4310887"/>
            </a:xfrm>
            <a:prstGeom prst="triangle">
              <a:avLst>
                <a:gd name="adj" fmla="val 0"/>
              </a:avLst>
            </a:prstGeom>
            <a:solidFill>
              <a:schemeClr val="lt1">
                <a:alpha val="17650"/>
              </a:scheme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72" name="Shape 572"/>
          <p:cNvGrpSpPr/>
          <p:nvPr/>
        </p:nvGrpSpPr>
        <p:grpSpPr>
          <a:xfrm rot="-1647016" flipH="1">
            <a:off x="-5753700" y="-3191654"/>
            <a:ext cx="13153602" cy="13492198"/>
            <a:chOff x="4432475" y="-4567973"/>
            <a:chExt cx="10494161" cy="13492200"/>
          </a:xfrm>
        </p:grpSpPr>
        <p:sp>
          <p:nvSpPr>
            <p:cNvPr id="573" name="Shape 573"/>
            <p:cNvSpPr/>
            <p:nvPr/>
          </p:nvSpPr>
          <p:spPr>
            <a:xfrm rot="4067314">
              <a:off x="2667887" y="-167795"/>
              <a:ext cx="12657875" cy="4691842"/>
            </a:xfrm>
            <a:prstGeom prst="triangle">
              <a:avLst>
                <a:gd name="adj" fmla="val 0"/>
              </a:avLst>
            </a:prstGeom>
            <a:solidFill>
              <a:srgbClr val="595959">
                <a:alpha val="11760"/>
              </a:srgb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4" name="Shape 574"/>
            <p:cNvSpPr/>
            <p:nvPr/>
          </p:nvSpPr>
          <p:spPr>
            <a:xfrm rot="3194241">
              <a:off x="5641628" y="22746"/>
              <a:ext cx="9456616" cy="4310887"/>
            </a:xfrm>
            <a:prstGeom prst="triangle">
              <a:avLst>
                <a:gd name="adj" fmla="val 0"/>
              </a:avLst>
            </a:prstGeom>
            <a:solidFill>
              <a:srgbClr val="595959">
                <a:alpha val="11760"/>
              </a:srgb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75" name="Shape 575"/>
          <p:cNvSpPr/>
          <p:nvPr/>
        </p:nvSpPr>
        <p:spPr>
          <a:xfrm rot="-2606215">
            <a:off x="-3027167" y="-1921425"/>
            <a:ext cx="9456546" cy="4310852"/>
          </a:xfrm>
          <a:prstGeom prst="triangle">
            <a:avLst>
              <a:gd name="adj" fmla="val 0"/>
            </a:avLst>
          </a:prstGeom>
          <a:solidFill>
            <a:srgbClr val="595959">
              <a:alpha val="11760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6" name="Shape 57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>
              <a:alpha val="40780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77" name="Shape 5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9434" y="-42050"/>
            <a:ext cx="7653128" cy="68579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ACEB">
                <a:alpha val="69803"/>
              </a:srgbClr>
            </a:gs>
            <a:gs pos="100000">
              <a:srgbClr val="6EFFB0">
                <a:alpha val="81960"/>
              </a:srgbClr>
            </a:gs>
          </a:gsLst>
          <a:lin ang="0" scaled="0"/>
        </a:gradFill>
        <a:effectLst/>
      </p:bgPr>
    </p:bg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Shape 582"/>
          <p:cNvSpPr/>
          <p:nvPr/>
        </p:nvSpPr>
        <p:spPr>
          <a:xfrm rot="-3491017">
            <a:off x="1434670" y="1040973"/>
            <a:ext cx="12657842" cy="4691947"/>
          </a:xfrm>
          <a:prstGeom prst="triangle">
            <a:avLst>
              <a:gd name="adj" fmla="val 0"/>
            </a:avLst>
          </a:prstGeom>
          <a:solidFill>
            <a:schemeClr val="lt1">
              <a:alpha val="5880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3" name="Shape 583"/>
          <p:cNvSpPr/>
          <p:nvPr/>
        </p:nvSpPr>
        <p:spPr>
          <a:xfrm rot="-4364126">
            <a:off x="4408475" y="1231595"/>
            <a:ext cx="9456360" cy="4310860"/>
          </a:xfrm>
          <a:prstGeom prst="triangle">
            <a:avLst>
              <a:gd name="adj" fmla="val 0"/>
            </a:avLst>
          </a:prstGeom>
          <a:solidFill>
            <a:schemeClr val="lt1">
              <a:alpha val="21960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84" name="Shape 584"/>
          <p:cNvGrpSpPr/>
          <p:nvPr/>
        </p:nvGrpSpPr>
        <p:grpSpPr>
          <a:xfrm rot="-3495464" flipH="1">
            <a:off x="2499634" y="-4232867"/>
            <a:ext cx="13153129" cy="13491939"/>
            <a:chOff x="4432475" y="-4567973"/>
            <a:chExt cx="10494161" cy="13492200"/>
          </a:xfrm>
        </p:grpSpPr>
        <p:sp>
          <p:nvSpPr>
            <p:cNvPr id="585" name="Shape 585"/>
            <p:cNvSpPr/>
            <p:nvPr/>
          </p:nvSpPr>
          <p:spPr>
            <a:xfrm rot="4067314">
              <a:off x="2667887" y="-167795"/>
              <a:ext cx="12657875" cy="4691842"/>
            </a:xfrm>
            <a:prstGeom prst="triangle">
              <a:avLst>
                <a:gd name="adj" fmla="val 0"/>
              </a:avLst>
            </a:prstGeom>
            <a:solidFill>
              <a:schemeClr val="lt1">
                <a:alpha val="17650"/>
              </a:scheme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6" name="Shape 586"/>
            <p:cNvSpPr/>
            <p:nvPr/>
          </p:nvSpPr>
          <p:spPr>
            <a:xfrm rot="3194241">
              <a:off x="5641628" y="22746"/>
              <a:ext cx="9456616" cy="4310887"/>
            </a:xfrm>
            <a:prstGeom prst="triangle">
              <a:avLst>
                <a:gd name="adj" fmla="val 0"/>
              </a:avLst>
            </a:prstGeom>
            <a:solidFill>
              <a:schemeClr val="lt1">
                <a:alpha val="17650"/>
              </a:scheme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87" name="Shape 587"/>
          <p:cNvGrpSpPr/>
          <p:nvPr/>
        </p:nvGrpSpPr>
        <p:grpSpPr>
          <a:xfrm rot="-1647016" flipH="1">
            <a:off x="-5753700" y="-3191654"/>
            <a:ext cx="13153602" cy="13492198"/>
            <a:chOff x="4432475" y="-4567973"/>
            <a:chExt cx="10494161" cy="13492200"/>
          </a:xfrm>
        </p:grpSpPr>
        <p:sp>
          <p:nvSpPr>
            <p:cNvPr id="588" name="Shape 588"/>
            <p:cNvSpPr/>
            <p:nvPr/>
          </p:nvSpPr>
          <p:spPr>
            <a:xfrm rot="4067314">
              <a:off x="2667887" y="-167795"/>
              <a:ext cx="12657875" cy="4691842"/>
            </a:xfrm>
            <a:prstGeom prst="triangle">
              <a:avLst>
                <a:gd name="adj" fmla="val 0"/>
              </a:avLst>
            </a:prstGeom>
            <a:solidFill>
              <a:srgbClr val="595959">
                <a:alpha val="11760"/>
              </a:srgb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9" name="Shape 589"/>
            <p:cNvSpPr/>
            <p:nvPr/>
          </p:nvSpPr>
          <p:spPr>
            <a:xfrm rot="3194241">
              <a:off x="5641628" y="22746"/>
              <a:ext cx="9456616" cy="4310887"/>
            </a:xfrm>
            <a:prstGeom prst="triangle">
              <a:avLst>
                <a:gd name="adj" fmla="val 0"/>
              </a:avLst>
            </a:prstGeom>
            <a:solidFill>
              <a:srgbClr val="595959">
                <a:alpha val="11760"/>
              </a:srgb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90" name="Shape 590"/>
          <p:cNvSpPr/>
          <p:nvPr/>
        </p:nvSpPr>
        <p:spPr>
          <a:xfrm rot="-2606215">
            <a:off x="-3027167" y="-1921425"/>
            <a:ext cx="9456546" cy="4310852"/>
          </a:xfrm>
          <a:prstGeom prst="triangle">
            <a:avLst>
              <a:gd name="adj" fmla="val 0"/>
            </a:avLst>
          </a:prstGeom>
          <a:solidFill>
            <a:srgbClr val="595959">
              <a:alpha val="11760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1" name="Shape 591"/>
          <p:cNvSpPr/>
          <p:nvPr/>
        </p:nvSpPr>
        <p:spPr>
          <a:xfrm>
            <a:off x="-101115" y="6354521"/>
            <a:ext cx="12304200" cy="529800"/>
          </a:xfrm>
          <a:prstGeom prst="rect">
            <a:avLst/>
          </a:prstGeom>
          <a:solidFill>
            <a:srgbClr val="3F3F3F">
              <a:alpha val="78820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92" name="Shape 592"/>
          <p:cNvGrpSpPr/>
          <p:nvPr/>
        </p:nvGrpSpPr>
        <p:grpSpPr>
          <a:xfrm rot="-8100000">
            <a:off x="177947" y="6056566"/>
            <a:ext cx="590459" cy="590459"/>
            <a:chOff x="618977" y="3248789"/>
            <a:chExt cx="2805900" cy="2805900"/>
          </a:xfrm>
        </p:grpSpPr>
        <p:sp>
          <p:nvSpPr>
            <p:cNvPr id="593" name="Shape 593"/>
            <p:cNvSpPr/>
            <p:nvPr/>
          </p:nvSpPr>
          <p:spPr>
            <a:xfrm>
              <a:off x="618977" y="3248789"/>
              <a:ext cx="2805900" cy="2805900"/>
            </a:xfrm>
            <a:prstGeom prst="frame">
              <a:avLst>
                <a:gd name="adj1" fmla="val 12500"/>
              </a:avLst>
            </a:prstGeom>
            <a:solidFill>
              <a:schemeClr val="lt1">
                <a:alpha val="52940"/>
              </a:scheme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4" name="Shape 594"/>
            <p:cNvSpPr/>
            <p:nvPr/>
          </p:nvSpPr>
          <p:spPr>
            <a:xfrm rot="5400000">
              <a:off x="1143841" y="3779605"/>
              <a:ext cx="1744500" cy="1744500"/>
            </a:xfrm>
            <a:prstGeom prst="teardrop">
              <a:avLst>
                <a:gd name="adj" fmla="val 100000"/>
              </a:avLst>
            </a:prstGeom>
            <a:solidFill>
              <a:schemeClr val="lt1">
                <a:alpha val="38820"/>
              </a:scheme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95" name="Shape 595"/>
          <p:cNvSpPr txBox="1"/>
          <p:nvPr/>
        </p:nvSpPr>
        <p:spPr>
          <a:xfrm>
            <a:off x="826880" y="6348989"/>
            <a:ext cx="4644300" cy="531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Web Based Information and Administrative System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Central Chest Clinic – Borella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Group </a:t>
            </a:r>
            <a:r>
              <a:rPr lang="en-US" sz="800">
                <a:solidFill>
                  <a:srgbClr val="FFFFFF"/>
                </a:solidFill>
              </a:rPr>
              <a:t>04</a:t>
            </a:r>
          </a:p>
        </p:txBody>
      </p:sp>
      <p:sp>
        <p:nvSpPr>
          <p:cNvPr id="596" name="Shape 596"/>
          <p:cNvSpPr/>
          <p:nvPr/>
        </p:nvSpPr>
        <p:spPr>
          <a:xfrm>
            <a:off x="11743035" y="6363980"/>
            <a:ext cx="870300" cy="891300"/>
          </a:xfrm>
          <a:prstGeom prst="ellipse">
            <a:avLst/>
          </a:prstGeom>
          <a:solidFill>
            <a:schemeClr val="lt1">
              <a:alpha val="55690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7" name="Shape 597"/>
          <p:cNvSpPr txBox="1"/>
          <p:nvPr/>
        </p:nvSpPr>
        <p:spPr>
          <a:xfrm>
            <a:off x="11817564" y="6488667"/>
            <a:ext cx="779400" cy="3693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 b="1"/>
              <a:t>22</a:t>
            </a:r>
          </a:p>
        </p:txBody>
      </p:sp>
      <p:sp>
        <p:nvSpPr>
          <p:cNvPr id="598" name="Shape 598"/>
          <p:cNvSpPr/>
          <p:nvPr/>
        </p:nvSpPr>
        <p:spPr>
          <a:xfrm>
            <a:off x="0" y="188993"/>
            <a:ext cx="12192000" cy="995400"/>
          </a:xfrm>
          <a:prstGeom prst="rect">
            <a:avLst/>
          </a:prstGeom>
          <a:solidFill>
            <a:srgbClr val="3F3F3F">
              <a:alpha val="57650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9" name="Shape 599"/>
          <p:cNvSpPr/>
          <p:nvPr/>
        </p:nvSpPr>
        <p:spPr>
          <a:xfrm>
            <a:off x="0" y="1386337"/>
            <a:ext cx="12192000" cy="4521900"/>
          </a:xfrm>
          <a:prstGeom prst="rect">
            <a:avLst/>
          </a:prstGeom>
          <a:solidFill>
            <a:schemeClr val="lt1">
              <a:alpha val="40780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0" name="Shape 600"/>
          <p:cNvSpPr txBox="1"/>
          <p:nvPr/>
        </p:nvSpPr>
        <p:spPr>
          <a:xfrm>
            <a:off x="583852" y="357926"/>
            <a:ext cx="9852900" cy="7695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4400">
                <a:solidFill>
                  <a:srgbClr val="FFFFFF"/>
                </a:solidFill>
              </a:rPr>
              <a:t>System Architecture</a:t>
            </a:r>
          </a:p>
        </p:txBody>
      </p:sp>
      <p:pic>
        <p:nvPicPr>
          <p:cNvPr id="601" name="Shape 601" descr="industry-accepted-best-of-breed-very-high-level-architectur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3700" y="1815325"/>
            <a:ext cx="3810000" cy="314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2" name="Shape 602" descr="fig2.gif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4425" y="1358337"/>
            <a:ext cx="6495999" cy="4577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ACEB">
                <a:alpha val="69803"/>
              </a:srgbClr>
            </a:gs>
            <a:gs pos="100000">
              <a:srgbClr val="6EFFB0">
                <a:alpha val="81960"/>
              </a:srgbClr>
            </a:gs>
          </a:gsLst>
          <a:lin ang="0" scaled="0"/>
        </a:gradFill>
        <a:effectLst/>
      </p:bgPr>
    </p:bg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Shape 607"/>
          <p:cNvSpPr/>
          <p:nvPr/>
        </p:nvSpPr>
        <p:spPr>
          <a:xfrm rot="-3491017">
            <a:off x="1434670" y="1040973"/>
            <a:ext cx="12657842" cy="4691947"/>
          </a:xfrm>
          <a:prstGeom prst="triangle">
            <a:avLst>
              <a:gd name="adj" fmla="val 0"/>
            </a:avLst>
          </a:prstGeom>
          <a:solidFill>
            <a:schemeClr val="lt1">
              <a:alpha val="5880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8" name="Shape 608"/>
          <p:cNvSpPr/>
          <p:nvPr/>
        </p:nvSpPr>
        <p:spPr>
          <a:xfrm rot="-4364126">
            <a:off x="4408475" y="1231595"/>
            <a:ext cx="9456360" cy="4310860"/>
          </a:xfrm>
          <a:prstGeom prst="triangle">
            <a:avLst>
              <a:gd name="adj" fmla="val 0"/>
            </a:avLst>
          </a:prstGeom>
          <a:solidFill>
            <a:schemeClr val="lt1">
              <a:alpha val="21960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09" name="Shape 609"/>
          <p:cNvGrpSpPr/>
          <p:nvPr/>
        </p:nvGrpSpPr>
        <p:grpSpPr>
          <a:xfrm rot="-3495464" flipH="1">
            <a:off x="2499634" y="-4232867"/>
            <a:ext cx="13153129" cy="13491939"/>
            <a:chOff x="4432475" y="-4567973"/>
            <a:chExt cx="10494161" cy="13492200"/>
          </a:xfrm>
        </p:grpSpPr>
        <p:sp>
          <p:nvSpPr>
            <p:cNvPr id="610" name="Shape 610"/>
            <p:cNvSpPr/>
            <p:nvPr/>
          </p:nvSpPr>
          <p:spPr>
            <a:xfrm rot="4067314">
              <a:off x="2667887" y="-167795"/>
              <a:ext cx="12657875" cy="4691842"/>
            </a:xfrm>
            <a:prstGeom prst="triangle">
              <a:avLst>
                <a:gd name="adj" fmla="val 0"/>
              </a:avLst>
            </a:prstGeom>
            <a:solidFill>
              <a:schemeClr val="lt1">
                <a:alpha val="17650"/>
              </a:scheme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1" name="Shape 611"/>
            <p:cNvSpPr/>
            <p:nvPr/>
          </p:nvSpPr>
          <p:spPr>
            <a:xfrm rot="3194241">
              <a:off x="5641628" y="22746"/>
              <a:ext cx="9456616" cy="4310887"/>
            </a:xfrm>
            <a:prstGeom prst="triangle">
              <a:avLst>
                <a:gd name="adj" fmla="val 0"/>
              </a:avLst>
            </a:prstGeom>
            <a:solidFill>
              <a:schemeClr val="lt1">
                <a:alpha val="17650"/>
              </a:scheme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12" name="Shape 612"/>
          <p:cNvGrpSpPr/>
          <p:nvPr/>
        </p:nvGrpSpPr>
        <p:grpSpPr>
          <a:xfrm rot="-1647016" flipH="1">
            <a:off x="-5753700" y="-3191654"/>
            <a:ext cx="13153602" cy="13492198"/>
            <a:chOff x="4432475" y="-4567973"/>
            <a:chExt cx="10494161" cy="13492200"/>
          </a:xfrm>
        </p:grpSpPr>
        <p:sp>
          <p:nvSpPr>
            <p:cNvPr id="613" name="Shape 613"/>
            <p:cNvSpPr/>
            <p:nvPr/>
          </p:nvSpPr>
          <p:spPr>
            <a:xfrm rot="4067314">
              <a:off x="2667887" y="-167795"/>
              <a:ext cx="12657875" cy="4691842"/>
            </a:xfrm>
            <a:prstGeom prst="triangle">
              <a:avLst>
                <a:gd name="adj" fmla="val 0"/>
              </a:avLst>
            </a:prstGeom>
            <a:solidFill>
              <a:srgbClr val="595959">
                <a:alpha val="11760"/>
              </a:srgb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4" name="Shape 614"/>
            <p:cNvSpPr/>
            <p:nvPr/>
          </p:nvSpPr>
          <p:spPr>
            <a:xfrm rot="3194241">
              <a:off x="5641628" y="22746"/>
              <a:ext cx="9456616" cy="4310887"/>
            </a:xfrm>
            <a:prstGeom prst="triangle">
              <a:avLst>
                <a:gd name="adj" fmla="val 0"/>
              </a:avLst>
            </a:prstGeom>
            <a:solidFill>
              <a:srgbClr val="595959">
                <a:alpha val="11760"/>
              </a:srgb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15" name="Shape 615"/>
          <p:cNvSpPr/>
          <p:nvPr/>
        </p:nvSpPr>
        <p:spPr>
          <a:xfrm rot="-2606215">
            <a:off x="-3027167" y="-1921425"/>
            <a:ext cx="9456546" cy="4310852"/>
          </a:xfrm>
          <a:prstGeom prst="triangle">
            <a:avLst>
              <a:gd name="adj" fmla="val 0"/>
            </a:avLst>
          </a:prstGeom>
          <a:solidFill>
            <a:srgbClr val="595959">
              <a:alpha val="11760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6" name="Shape 616"/>
          <p:cNvSpPr/>
          <p:nvPr/>
        </p:nvSpPr>
        <p:spPr>
          <a:xfrm>
            <a:off x="-201706" y="6354521"/>
            <a:ext cx="12405000" cy="529800"/>
          </a:xfrm>
          <a:prstGeom prst="rect">
            <a:avLst/>
          </a:prstGeom>
          <a:solidFill>
            <a:srgbClr val="3F3F3F">
              <a:alpha val="78820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17" name="Shape 617"/>
          <p:cNvGrpSpPr/>
          <p:nvPr/>
        </p:nvGrpSpPr>
        <p:grpSpPr>
          <a:xfrm rot="-8100000">
            <a:off x="177947" y="6056566"/>
            <a:ext cx="590459" cy="590459"/>
            <a:chOff x="618977" y="3248789"/>
            <a:chExt cx="2805900" cy="2805900"/>
          </a:xfrm>
        </p:grpSpPr>
        <p:sp>
          <p:nvSpPr>
            <p:cNvPr id="618" name="Shape 618"/>
            <p:cNvSpPr/>
            <p:nvPr/>
          </p:nvSpPr>
          <p:spPr>
            <a:xfrm>
              <a:off x="618977" y="3248789"/>
              <a:ext cx="2805900" cy="2805900"/>
            </a:xfrm>
            <a:prstGeom prst="frame">
              <a:avLst>
                <a:gd name="adj1" fmla="val 12500"/>
              </a:avLst>
            </a:prstGeom>
            <a:solidFill>
              <a:schemeClr val="lt1">
                <a:alpha val="52940"/>
              </a:scheme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9" name="Shape 619"/>
            <p:cNvSpPr/>
            <p:nvPr/>
          </p:nvSpPr>
          <p:spPr>
            <a:xfrm rot="5400000">
              <a:off x="1143841" y="3779605"/>
              <a:ext cx="1744500" cy="1744500"/>
            </a:xfrm>
            <a:prstGeom prst="teardrop">
              <a:avLst>
                <a:gd name="adj" fmla="val 100000"/>
              </a:avLst>
            </a:prstGeom>
            <a:solidFill>
              <a:schemeClr val="lt1">
                <a:alpha val="38820"/>
              </a:scheme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20" name="Shape 620"/>
          <p:cNvSpPr txBox="1"/>
          <p:nvPr/>
        </p:nvSpPr>
        <p:spPr>
          <a:xfrm>
            <a:off x="826880" y="6348989"/>
            <a:ext cx="4644300" cy="531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Web Based Information and Administrative System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Central Chest Clinic – Borella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Group </a:t>
            </a:r>
            <a:r>
              <a:rPr lang="en-US" sz="800">
                <a:solidFill>
                  <a:srgbClr val="FFFFFF"/>
                </a:solidFill>
              </a:rPr>
              <a:t>04</a:t>
            </a:r>
          </a:p>
        </p:txBody>
      </p:sp>
      <p:sp>
        <p:nvSpPr>
          <p:cNvPr id="621" name="Shape 621"/>
          <p:cNvSpPr/>
          <p:nvPr/>
        </p:nvSpPr>
        <p:spPr>
          <a:xfrm>
            <a:off x="11743035" y="6363980"/>
            <a:ext cx="870300" cy="891300"/>
          </a:xfrm>
          <a:prstGeom prst="ellipse">
            <a:avLst/>
          </a:prstGeom>
          <a:solidFill>
            <a:schemeClr val="lt1">
              <a:alpha val="55690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2" name="Shape 622"/>
          <p:cNvSpPr txBox="1"/>
          <p:nvPr/>
        </p:nvSpPr>
        <p:spPr>
          <a:xfrm>
            <a:off x="11857904" y="6488667"/>
            <a:ext cx="779400" cy="3693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 b="1"/>
              <a:t>23</a:t>
            </a:r>
          </a:p>
        </p:txBody>
      </p:sp>
      <p:sp>
        <p:nvSpPr>
          <p:cNvPr id="623" name="Shape 623"/>
          <p:cNvSpPr/>
          <p:nvPr/>
        </p:nvSpPr>
        <p:spPr>
          <a:xfrm>
            <a:off x="0" y="188993"/>
            <a:ext cx="12192000" cy="995400"/>
          </a:xfrm>
          <a:prstGeom prst="rect">
            <a:avLst/>
          </a:prstGeom>
          <a:solidFill>
            <a:srgbClr val="3F3F3F">
              <a:alpha val="57650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4" name="Shape 624"/>
          <p:cNvSpPr/>
          <p:nvPr/>
        </p:nvSpPr>
        <p:spPr>
          <a:xfrm>
            <a:off x="0" y="1386337"/>
            <a:ext cx="12192000" cy="4521900"/>
          </a:xfrm>
          <a:prstGeom prst="rect">
            <a:avLst/>
          </a:prstGeom>
          <a:solidFill>
            <a:schemeClr val="lt1">
              <a:alpha val="40780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5" name="Shape 625"/>
          <p:cNvSpPr txBox="1"/>
          <p:nvPr/>
        </p:nvSpPr>
        <p:spPr>
          <a:xfrm>
            <a:off x="583852" y="357926"/>
            <a:ext cx="9852900" cy="7695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4400">
                <a:solidFill>
                  <a:srgbClr val="FFFFFF"/>
                </a:solidFill>
              </a:rPr>
              <a:t>Sub-Components</a:t>
            </a:r>
          </a:p>
        </p:txBody>
      </p:sp>
      <p:pic>
        <p:nvPicPr>
          <p:cNvPr id="626" name="Shape 6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29025" y="1904225"/>
            <a:ext cx="5543550" cy="348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ACEB">
                <a:alpha val="69803"/>
              </a:srgbClr>
            </a:gs>
            <a:gs pos="100000">
              <a:srgbClr val="6EFFB0">
                <a:alpha val="81960"/>
              </a:srgbClr>
            </a:gs>
          </a:gsLst>
          <a:lin ang="0" scaled="0"/>
        </a:gradFill>
        <a:effectLst/>
      </p:bgPr>
    </p:bg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Shape 631"/>
          <p:cNvSpPr/>
          <p:nvPr/>
        </p:nvSpPr>
        <p:spPr>
          <a:xfrm rot="-3491017">
            <a:off x="1434670" y="1040973"/>
            <a:ext cx="12657842" cy="4691947"/>
          </a:xfrm>
          <a:prstGeom prst="triangle">
            <a:avLst>
              <a:gd name="adj" fmla="val 0"/>
            </a:avLst>
          </a:prstGeom>
          <a:solidFill>
            <a:schemeClr val="lt1">
              <a:alpha val="5880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2" name="Shape 632"/>
          <p:cNvSpPr/>
          <p:nvPr/>
        </p:nvSpPr>
        <p:spPr>
          <a:xfrm rot="-4364126">
            <a:off x="4408475" y="1231595"/>
            <a:ext cx="9456360" cy="4310860"/>
          </a:xfrm>
          <a:prstGeom prst="triangle">
            <a:avLst>
              <a:gd name="adj" fmla="val 0"/>
            </a:avLst>
          </a:prstGeom>
          <a:solidFill>
            <a:schemeClr val="lt1">
              <a:alpha val="21960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33" name="Shape 633"/>
          <p:cNvGrpSpPr/>
          <p:nvPr/>
        </p:nvGrpSpPr>
        <p:grpSpPr>
          <a:xfrm rot="-3495464" flipH="1">
            <a:off x="2499634" y="-4232867"/>
            <a:ext cx="13153129" cy="13491939"/>
            <a:chOff x="4432475" y="-4567973"/>
            <a:chExt cx="10494161" cy="13492200"/>
          </a:xfrm>
        </p:grpSpPr>
        <p:sp>
          <p:nvSpPr>
            <p:cNvPr id="634" name="Shape 634"/>
            <p:cNvSpPr/>
            <p:nvPr/>
          </p:nvSpPr>
          <p:spPr>
            <a:xfrm rot="4067314">
              <a:off x="2667887" y="-167795"/>
              <a:ext cx="12657875" cy="4691842"/>
            </a:xfrm>
            <a:prstGeom prst="triangle">
              <a:avLst>
                <a:gd name="adj" fmla="val 0"/>
              </a:avLst>
            </a:prstGeom>
            <a:solidFill>
              <a:schemeClr val="lt1">
                <a:alpha val="17650"/>
              </a:scheme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5" name="Shape 635"/>
            <p:cNvSpPr/>
            <p:nvPr/>
          </p:nvSpPr>
          <p:spPr>
            <a:xfrm rot="3194241">
              <a:off x="5641628" y="22746"/>
              <a:ext cx="9456616" cy="4310887"/>
            </a:xfrm>
            <a:prstGeom prst="triangle">
              <a:avLst>
                <a:gd name="adj" fmla="val 0"/>
              </a:avLst>
            </a:prstGeom>
            <a:solidFill>
              <a:schemeClr val="lt1">
                <a:alpha val="17650"/>
              </a:scheme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36" name="Shape 636"/>
          <p:cNvGrpSpPr/>
          <p:nvPr/>
        </p:nvGrpSpPr>
        <p:grpSpPr>
          <a:xfrm rot="-1647016" flipH="1">
            <a:off x="-5753700" y="-3191654"/>
            <a:ext cx="13153602" cy="13492198"/>
            <a:chOff x="4432475" y="-4567973"/>
            <a:chExt cx="10494161" cy="13492200"/>
          </a:xfrm>
        </p:grpSpPr>
        <p:sp>
          <p:nvSpPr>
            <p:cNvPr id="637" name="Shape 637"/>
            <p:cNvSpPr/>
            <p:nvPr/>
          </p:nvSpPr>
          <p:spPr>
            <a:xfrm rot="4067314">
              <a:off x="2667887" y="-167795"/>
              <a:ext cx="12657875" cy="4691842"/>
            </a:xfrm>
            <a:prstGeom prst="triangle">
              <a:avLst>
                <a:gd name="adj" fmla="val 0"/>
              </a:avLst>
            </a:prstGeom>
            <a:solidFill>
              <a:srgbClr val="595959">
                <a:alpha val="11760"/>
              </a:srgb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8" name="Shape 638"/>
            <p:cNvSpPr/>
            <p:nvPr/>
          </p:nvSpPr>
          <p:spPr>
            <a:xfrm rot="3194241">
              <a:off x="5641628" y="22746"/>
              <a:ext cx="9456616" cy="4310887"/>
            </a:xfrm>
            <a:prstGeom prst="triangle">
              <a:avLst>
                <a:gd name="adj" fmla="val 0"/>
              </a:avLst>
            </a:prstGeom>
            <a:solidFill>
              <a:srgbClr val="595959">
                <a:alpha val="11760"/>
              </a:srgb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39" name="Shape 639"/>
          <p:cNvSpPr/>
          <p:nvPr/>
        </p:nvSpPr>
        <p:spPr>
          <a:xfrm rot="-2606215">
            <a:off x="-3027167" y="-1921425"/>
            <a:ext cx="9456546" cy="4310852"/>
          </a:xfrm>
          <a:prstGeom prst="triangle">
            <a:avLst>
              <a:gd name="adj" fmla="val 0"/>
            </a:avLst>
          </a:prstGeom>
          <a:solidFill>
            <a:srgbClr val="595959">
              <a:alpha val="11760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0" name="Shape 640"/>
          <p:cNvSpPr/>
          <p:nvPr/>
        </p:nvSpPr>
        <p:spPr>
          <a:xfrm>
            <a:off x="-101115" y="6354521"/>
            <a:ext cx="12304200" cy="529800"/>
          </a:xfrm>
          <a:prstGeom prst="rect">
            <a:avLst/>
          </a:prstGeom>
          <a:solidFill>
            <a:srgbClr val="3F3F3F">
              <a:alpha val="78820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41" name="Shape 641"/>
          <p:cNvGrpSpPr/>
          <p:nvPr/>
        </p:nvGrpSpPr>
        <p:grpSpPr>
          <a:xfrm rot="-8100000">
            <a:off x="177947" y="6056566"/>
            <a:ext cx="590459" cy="590459"/>
            <a:chOff x="618977" y="3248789"/>
            <a:chExt cx="2805900" cy="2805900"/>
          </a:xfrm>
        </p:grpSpPr>
        <p:sp>
          <p:nvSpPr>
            <p:cNvPr id="642" name="Shape 642"/>
            <p:cNvSpPr/>
            <p:nvPr/>
          </p:nvSpPr>
          <p:spPr>
            <a:xfrm>
              <a:off x="618977" y="3248789"/>
              <a:ext cx="2805900" cy="2805900"/>
            </a:xfrm>
            <a:prstGeom prst="frame">
              <a:avLst>
                <a:gd name="adj1" fmla="val 12500"/>
              </a:avLst>
            </a:prstGeom>
            <a:solidFill>
              <a:schemeClr val="lt1">
                <a:alpha val="52940"/>
              </a:scheme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3" name="Shape 643"/>
            <p:cNvSpPr/>
            <p:nvPr/>
          </p:nvSpPr>
          <p:spPr>
            <a:xfrm rot="5400000">
              <a:off x="1143841" y="3779605"/>
              <a:ext cx="1744500" cy="1744500"/>
            </a:xfrm>
            <a:prstGeom prst="teardrop">
              <a:avLst>
                <a:gd name="adj" fmla="val 100000"/>
              </a:avLst>
            </a:prstGeom>
            <a:solidFill>
              <a:schemeClr val="lt1">
                <a:alpha val="38820"/>
              </a:scheme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44" name="Shape 644"/>
          <p:cNvSpPr txBox="1"/>
          <p:nvPr/>
        </p:nvSpPr>
        <p:spPr>
          <a:xfrm>
            <a:off x="826880" y="6348989"/>
            <a:ext cx="4644300" cy="531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Web Based Information and Administrative System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Central Chest Clinic – Borella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Group </a:t>
            </a:r>
            <a:r>
              <a:rPr lang="en-US" sz="800">
                <a:solidFill>
                  <a:srgbClr val="FFFFFF"/>
                </a:solidFill>
              </a:rPr>
              <a:t>04</a:t>
            </a:r>
          </a:p>
        </p:txBody>
      </p:sp>
      <p:sp>
        <p:nvSpPr>
          <p:cNvPr id="645" name="Shape 645"/>
          <p:cNvSpPr/>
          <p:nvPr/>
        </p:nvSpPr>
        <p:spPr>
          <a:xfrm>
            <a:off x="11743035" y="6363980"/>
            <a:ext cx="870300" cy="891300"/>
          </a:xfrm>
          <a:prstGeom prst="ellipse">
            <a:avLst/>
          </a:prstGeom>
          <a:solidFill>
            <a:schemeClr val="lt1">
              <a:alpha val="55690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6" name="Shape 646"/>
          <p:cNvSpPr txBox="1"/>
          <p:nvPr/>
        </p:nvSpPr>
        <p:spPr>
          <a:xfrm>
            <a:off x="11763775" y="6488667"/>
            <a:ext cx="779400" cy="3693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 b="1"/>
              <a:t>24</a:t>
            </a:r>
          </a:p>
        </p:txBody>
      </p:sp>
      <p:sp>
        <p:nvSpPr>
          <p:cNvPr id="647" name="Shape 647"/>
          <p:cNvSpPr/>
          <p:nvPr/>
        </p:nvSpPr>
        <p:spPr>
          <a:xfrm>
            <a:off x="0" y="188993"/>
            <a:ext cx="12192000" cy="995400"/>
          </a:xfrm>
          <a:prstGeom prst="rect">
            <a:avLst/>
          </a:prstGeom>
          <a:solidFill>
            <a:srgbClr val="3F3F3F">
              <a:alpha val="57650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8" name="Shape 648"/>
          <p:cNvSpPr/>
          <p:nvPr/>
        </p:nvSpPr>
        <p:spPr>
          <a:xfrm>
            <a:off x="0" y="1386337"/>
            <a:ext cx="12192000" cy="4521900"/>
          </a:xfrm>
          <a:prstGeom prst="rect">
            <a:avLst/>
          </a:prstGeom>
          <a:solidFill>
            <a:schemeClr val="lt1">
              <a:alpha val="40780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9" name="Shape 649"/>
          <p:cNvSpPr txBox="1"/>
          <p:nvPr/>
        </p:nvSpPr>
        <p:spPr>
          <a:xfrm>
            <a:off x="583852" y="357926"/>
            <a:ext cx="9852900" cy="7695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4400">
                <a:solidFill>
                  <a:srgbClr val="FFFFFF"/>
                </a:solidFill>
              </a:rPr>
              <a:t>Testing Process</a:t>
            </a:r>
          </a:p>
        </p:txBody>
      </p:sp>
      <p:sp>
        <p:nvSpPr>
          <p:cNvPr id="650" name="Shape 650"/>
          <p:cNvSpPr txBox="1"/>
          <p:nvPr/>
        </p:nvSpPr>
        <p:spPr>
          <a:xfrm>
            <a:off x="616087" y="1688500"/>
            <a:ext cx="11274000" cy="4155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457200" marR="0" lvl="0" indent="-393700" algn="l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Questrial"/>
              <a:buChar char="❏"/>
            </a:pPr>
            <a:r>
              <a:rPr lang="en-US" sz="26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Units tests have been carried out on each module to verify functionality</a:t>
            </a:r>
          </a:p>
          <a:p>
            <a:pPr marR="0" lvl="0" algn="l" rtl="0">
              <a:lnSpc>
                <a:spcPct val="115000"/>
              </a:lnSpc>
              <a:spcBef>
                <a:spcPts val="0"/>
              </a:spcBef>
              <a:buNone/>
            </a:pPr>
            <a:endParaRPr sz="2600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marL="457200" marR="0" lvl="0" indent="-393700" algn="l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Questrial"/>
              <a:buChar char="❏"/>
            </a:pPr>
            <a:r>
              <a:rPr lang="en-US" sz="26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Integration testing has been carried out</a:t>
            </a:r>
          </a:p>
          <a:p>
            <a:pPr marR="0" lvl="0" algn="l" rtl="0">
              <a:lnSpc>
                <a:spcPct val="115000"/>
              </a:lnSpc>
              <a:spcBef>
                <a:spcPts val="0"/>
              </a:spcBef>
              <a:buNone/>
            </a:pPr>
            <a:endParaRPr sz="2600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marL="457200" marR="0" lvl="0" indent="-393700" algn="l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Questrial"/>
              <a:buChar char="❏"/>
            </a:pPr>
            <a:r>
              <a:rPr lang="en-US" sz="26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Interface testing</a:t>
            </a:r>
          </a:p>
          <a:p>
            <a:pPr marR="0" lvl="0" algn="l" rtl="0">
              <a:lnSpc>
                <a:spcPct val="115000"/>
              </a:lnSpc>
              <a:spcBef>
                <a:spcPts val="0"/>
              </a:spcBef>
              <a:buNone/>
            </a:pPr>
            <a:endParaRPr sz="2600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marL="457200" marR="0" lvl="0" indent="-393700" algn="l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Questrial"/>
              <a:buChar char="❏"/>
            </a:pPr>
            <a:r>
              <a:rPr lang="en-US" sz="26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System testing completed</a:t>
            </a:r>
          </a:p>
          <a:p>
            <a:pPr marR="0" lvl="0" algn="l" rtl="0">
              <a:spcBef>
                <a:spcPts val="0"/>
              </a:spcBef>
              <a:buNone/>
            </a:pPr>
            <a:endParaRPr sz="2600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marL="0" marR="0" lvl="0" indent="0" algn="l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ACEB">
                <a:alpha val="69803"/>
              </a:srgbClr>
            </a:gs>
            <a:gs pos="100000">
              <a:srgbClr val="6EFFB0">
                <a:alpha val="81960"/>
              </a:srgbClr>
            </a:gs>
          </a:gsLst>
          <a:lin ang="0" scaled="0"/>
        </a:gradFill>
        <a:effectLst/>
      </p:bgPr>
    </p:bg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Shape 655"/>
          <p:cNvSpPr/>
          <p:nvPr/>
        </p:nvSpPr>
        <p:spPr>
          <a:xfrm rot="-3491017">
            <a:off x="1434670" y="1040973"/>
            <a:ext cx="12657842" cy="4691947"/>
          </a:xfrm>
          <a:prstGeom prst="triangle">
            <a:avLst>
              <a:gd name="adj" fmla="val 0"/>
            </a:avLst>
          </a:prstGeom>
          <a:solidFill>
            <a:schemeClr val="lt1">
              <a:alpha val="5880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6" name="Shape 656"/>
          <p:cNvSpPr/>
          <p:nvPr/>
        </p:nvSpPr>
        <p:spPr>
          <a:xfrm rot="-4364126">
            <a:off x="4408475" y="1231595"/>
            <a:ext cx="9456360" cy="4310860"/>
          </a:xfrm>
          <a:prstGeom prst="triangle">
            <a:avLst>
              <a:gd name="adj" fmla="val 0"/>
            </a:avLst>
          </a:prstGeom>
          <a:solidFill>
            <a:schemeClr val="lt1">
              <a:alpha val="21960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57" name="Shape 657"/>
          <p:cNvGrpSpPr/>
          <p:nvPr/>
        </p:nvGrpSpPr>
        <p:grpSpPr>
          <a:xfrm rot="-3495464" flipH="1">
            <a:off x="2499634" y="-4232867"/>
            <a:ext cx="13153129" cy="13491939"/>
            <a:chOff x="4432475" y="-4567973"/>
            <a:chExt cx="10494161" cy="13492200"/>
          </a:xfrm>
        </p:grpSpPr>
        <p:sp>
          <p:nvSpPr>
            <p:cNvPr id="658" name="Shape 658"/>
            <p:cNvSpPr/>
            <p:nvPr/>
          </p:nvSpPr>
          <p:spPr>
            <a:xfrm rot="4067314">
              <a:off x="2667887" y="-167795"/>
              <a:ext cx="12657875" cy="4691842"/>
            </a:xfrm>
            <a:prstGeom prst="triangle">
              <a:avLst>
                <a:gd name="adj" fmla="val 0"/>
              </a:avLst>
            </a:prstGeom>
            <a:solidFill>
              <a:schemeClr val="lt1">
                <a:alpha val="17650"/>
              </a:scheme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9" name="Shape 659"/>
            <p:cNvSpPr/>
            <p:nvPr/>
          </p:nvSpPr>
          <p:spPr>
            <a:xfrm rot="3194241">
              <a:off x="5641628" y="22746"/>
              <a:ext cx="9456616" cy="4310887"/>
            </a:xfrm>
            <a:prstGeom prst="triangle">
              <a:avLst>
                <a:gd name="adj" fmla="val 0"/>
              </a:avLst>
            </a:prstGeom>
            <a:solidFill>
              <a:schemeClr val="lt1">
                <a:alpha val="17650"/>
              </a:scheme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60" name="Shape 660"/>
          <p:cNvGrpSpPr/>
          <p:nvPr/>
        </p:nvGrpSpPr>
        <p:grpSpPr>
          <a:xfrm rot="-1647016" flipH="1">
            <a:off x="-5753700" y="-3191654"/>
            <a:ext cx="13153602" cy="13492198"/>
            <a:chOff x="4432475" y="-4567973"/>
            <a:chExt cx="10494161" cy="13492200"/>
          </a:xfrm>
        </p:grpSpPr>
        <p:sp>
          <p:nvSpPr>
            <p:cNvPr id="661" name="Shape 661"/>
            <p:cNvSpPr/>
            <p:nvPr/>
          </p:nvSpPr>
          <p:spPr>
            <a:xfrm rot="4067314">
              <a:off x="2667887" y="-167795"/>
              <a:ext cx="12657875" cy="4691842"/>
            </a:xfrm>
            <a:prstGeom prst="triangle">
              <a:avLst>
                <a:gd name="adj" fmla="val 0"/>
              </a:avLst>
            </a:prstGeom>
            <a:solidFill>
              <a:srgbClr val="595959">
                <a:alpha val="11760"/>
              </a:srgb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2" name="Shape 662"/>
            <p:cNvSpPr/>
            <p:nvPr/>
          </p:nvSpPr>
          <p:spPr>
            <a:xfrm rot="3194241">
              <a:off x="5641628" y="22746"/>
              <a:ext cx="9456616" cy="4310887"/>
            </a:xfrm>
            <a:prstGeom prst="triangle">
              <a:avLst>
                <a:gd name="adj" fmla="val 0"/>
              </a:avLst>
            </a:prstGeom>
            <a:solidFill>
              <a:srgbClr val="595959">
                <a:alpha val="11760"/>
              </a:srgb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63" name="Shape 663"/>
          <p:cNvSpPr/>
          <p:nvPr/>
        </p:nvSpPr>
        <p:spPr>
          <a:xfrm rot="-2606215">
            <a:off x="-3027167" y="-1921425"/>
            <a:ext cx="9456546" cy="4310852"/>
          </a:xfrm>
          <a:prstGeom prst="triangle">
            <a:avLst>
              <a:gd name="adj" fmla="val 0"/>
            </a:avLst>
          </a:prstGeom>
          <a:solidFill>
            <a:srgbClr val="595959">
              <a:alpha val="11760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4" name="Shape 664"/>
          <p:cNvSpPr/>
          <p:nvPr/>
        </p:nvSpPr>
        <p:spPr>
          <a:xfrm>
            <a:off x="-101115" y="6354521"/>
            <a:ext cx="12304200" cy="529800"/>
          </a:xfrm>
          <a:prstGeom prst="rect">
            <a:avLst/>
          </a:prstGeom>
          <a:solidFill>
            <a:srgbClr val="3F3F3F">
              <a:alpha val="78820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65" name="Shape 665"/>
          <p:cNvGrpSpPr/>
          <p:nvPr/>
        </p:nvGrpSpPr>
        <p:grpSpPr>
          <a:xfrm rot="-8100000">
            <a:off x="177947" y="6056566"/>
            <a:ext cx="590459" cy="590459"/>
            <a:chOff x="618977" y="3248789"/>
            <a:chExt cx="2805900" cy="2805900"/>
          </a:xfrm>
        </p:grpSpPr>
        <p:sp>
          <p:nvSpPr>
            <p:cNvPr id="666" name="Shape 666"/>
            <p:cNvSpPr/>
            <p:nvPr/>
          </p:nvSpPr>
          <p:spPr>
            <a:xfrm>
              <a:off x="618977" y="3248789"/>
              <a:ext cx="2805900" cy="2805900"/>
            </a:xfrm>
            <a:prstGeom prst="frame">
              <a:avLst>
                <a:gd name="adj1" fmla="val 12500"/>
              </a:avLst>
            </a:prstGeom>
            <a:solidFill>
              <a:schemeClr val="lt1">
                <a:alpha val="52940"/>
              </a:scheme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7" name="Shape 667"/>
            <p:cNvSpPr/>
            <p:nvPr/>
          </p:nvSpPr>
          <p:spPr>
            <a:xfrm rot="5400000">
              <a:off x="1143841" y="3779605"/>
              <a:ext cx="1744500" cy="1744500"/>
            </a:xfrm>
            <a:prstGeom prst="teardrop">
              <a:avLst>
                <a:gd name="adj" fmla="val 100000"/>
              </a:avLst>
            </a:prstGeom>
            <a:solidFill>
              <a:schemeClr val="lt1">
                <a:alpha val="38820"/>
              </a:scheme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68" name="Shape 668"/>
          <p:cNvSpPr txBox="1"/>
          <p:nvPr/>
        </p:nvSpPr>
        <p:spPr>
          <a:xfrm>
            <a:off x="826880" y="6348989"/>
            <a:ext cx="4644300" cy="531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Web Based Information and Administrative System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Central Chest Clinic – Borella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Group </a:t>
            </a:r>
            <a:r>
              <a:rPr lang="en-US" sz="800">
                <a:solidFill>
                  <a:srgbClr val="FFFFFF"/>
                </a:solidFill>
              </a:rPr>
              <a:t>04</a:t>
            </a:r>
          </a:p>
        </p:txBody>
      </p:sp>
      <p:sp>
        <p:nvSpPr>
          <p:cNvPr id="669" name="Shape 669"/>
          <p:cNvSpPr/>
          <p:nvPr/>
        </p:nvSpPr>
        <p:spPr>
          <a:xfrm>
            <a:off x="11743035" y="6363980"/>
            <a:ext cx="870300" cy="891300"/>
          </a:xfrm>
          <a:prstGeom prst="ellipse">
            <a:avLst/>
          </a:prstGeom>
          <a:solidFill>
            <a:schemeClr val="lt1">
              <a:alpha val="55690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0" name="Shape 670"/>
          <p:cNvSpPr txBox="1"/>
          <p:nvPr/>
        </p:nvSpPr>
        <p:spPr>
          <a:xfrm>
            <a:off x="11763775" y="6488667"/>
            <a:ext cx="779400" cy="3693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 b="1"/>
              <a:t>25</a:t>
            </a:r>
          </a:p>
        </p:txBody>
      </p:sp>
      <p:sp>
        <p:nvSpPr>
          <p:cNvPr id="671" name="Shape 671"/>
          <p:cNvSpPr/>
          <p:nvPr/>
        </p:nvSpPr>
        <p:spPr>
          <a:xfrm>
            <a:off x="0" y="188993"/>
            <a:ext cx="12192000" cy="995400"/>
          </a:xfrm>
          <a:prstGeom prst="rect">
            <a:avLst/>
          </a:prstGeom>
          <a:solidFill>
            <a:srgbClr val="3F3F3F">
              <a:alpha val="57650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2" name="Shape 672"/>
          <p:cNvSpPr/>
          <p:nvPr/>
        </p:nvSpPr>
        <p:spPr>
          <a:xfrm>
            <a:off x="0" y="1386337"/>
            <a:ext cx="12192000" cy="4521900"/>
          </a:xfrm>
          <a:prstGeom prst="rect">
            <a:avLst/>
          </a:prstGeom>
          <a:solidFill>
            <a:schemeClr val="lt1">
              <a:alpha val="40780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3" name="Shape 673"/>
          <p:cNvSpPr txBox="1"/>
          <p:nvPr/>
        </p:nvSpPr>
        <p:spPr>
          <a:xfrm>
            <a:off x="583852" y="357926"/>
            <a:ext cx="9852900" cy="7695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4400">
                <a:solidFill>
                  <a:srgbClr val="FFFFFF"/>
                </a:solidFill>
              </a:rPr>
              <a:t>Modules tested</a:t>
            </a:r>
          </a:p>
        </p:txBody>
      </p:sp>
      <p:sp>
        <p:nvSpPr>
          <p:cNvPr id="674" name="Shape 674"/>
          <p:cNvSpPr txBox="1"/>
          <p:nvPr/>
        </p:nvSpPr>
        <p:spPr>
          <a:xfrm>
            <a:off x="616087" y="1688500"/>
            <a:ext cx="11274000" cy="4155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457200" marR="0" lvl="0" indent="-393700" algn="l" rtl="0">
              <a:spcBef>
                <a:spcPts val="0"/>
              </a:spcBef>
              <a:buClr>
                <a:schemeClr val="dk1"/>
              </a:buClr>
              <a:buSzPct val="100000"/>
              <a:buFont typeface="Questrial"/>
              <a:buChar char="❏"/>
            </a:pPr>
            <a:r>
              <a:rPr lang="en-US" sz="26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GUI test</a:t>
            </a:r>
          </a:p>
          <a:p>
            <a:pPr marR="0" lvl="0" algn="l" rtl="0">
              <a:spcBef>
                <a:spcPts val="0"/>
              </a:spcBef>
              <a:buNone/>
            </a:pPr>
            <a:endParaRPr sz="2600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marL="457200" marR="0" lvl="0" indent="-393700" algn="l" rtl="0">
              <a:spcBef>
                <a:spcPts val="0"/>
              </a:spcBef>
              <a:buClr>
                <a:schemeClr val="dk1"/>
              </a:buClr>
              <a:buSzPct val="100000"/>
              <a:buFont typeface="Questrial"/>
              <a:buChar char="❏"/>
            </a:pPr>
            <a:r>
              <a:rPr lang="en-US" sz="26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Database test</a:t>
            </a:r>
          </a:p>
          <a:p>
            <a:pPr marR="0" lvl="0" algn="l" rtl="0">
              <a:spcBef>
                <a:spcPts val="0"/>
              </a:spcBef>
              <a:buNone/>
            </a:pPr>
            <a:endParaRPr sz="2600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marL="457200" marR="0" lvl="0" indent="-393700" algn="l" rtl="0">
              <a:spcBef>
                <a:spcPts val="0"/>
              </a:spcBef>
              <a:buClr>
                <a:schemeClr val="dk1"/>
              </a:buClr>
              <a:buSzPct val="100000"/>
              <a:buFont typeface="Questrial"/>
              <a:buChar char="❏"/>
            </a:pPr>
            <a:r>
              <a:rPr lang="en-US" sz="26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Basic operations add/delete/update/view/search query records in each table</a:t>
            </a:r>
          </a:p>
          <a:p>
            <a:pPr marR="0" lvl="0" algn="l" rtl="0">
              <a:spcBef>
                <a:spcPts val="0"/>
              </a:spcBef>
              <a:buNone/>
            </a:pPr>
            <a:endParaRPr sz="2600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marL="457200" marR="0" lvl="0" indent="-393700" algn="l" rtl="0">
              <a:spcBef>
                <a:spcPts val="0"/>
              </a:spcBef>
              <a:buClr>
                <a:schemeClr val="dk1"/>
              </a:buClr>
              <a:buSzPct val="100000"/>
              <a:buFont typeface="Questrial"/>
              <a:buChar char="❏"/>
            </a:pPr>
            <a:r>
              <a:rPr lang="en-US" sz="26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Document Object Model manipulation test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endParaRPr sz="2600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marR="0" lvl="0" algn="l" rtl="0">
              <a:spcBef>
                <a:spcPts val="0"/>
              </a:spcBef>
              <a:buNone/>
            </a:pPr>
            <a:endParaRPr sz="2600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marL="914400" marR="0" lvl="0" indent="0" algn="l" rtl="0">
              <a:spcBef>
                <a:spcPts val="0"/>
              </a:spcBef>
              <a:buNone/>
            </a:pPr>
            <a:endParaRPr sz="2600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marL="0" marR="0" lvl="0" indent="0" algn="l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ACEB">
                <a:alpha val="69803"/>
              </a:srgbClr>
            </a:gs>
            <a:gs pos="100000">
              <a:srgbClr val="6EFFB0">
                <a:alpha val="81960"/>
              </a:srgbClr>
            </a:gs>
          </a:gsLst>
          <a:lin ang="0" scaled="0"/>
        </a:gradFill>
        <a:effectLst/>
      </p:bgPr>
    </p:bg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Shape 679"/>
          <p:cNvSpPr/>
          <p:nvPr/>
        </p:nvSpPr>
        <p:spPr>
          <a:xfrm rot="-3491054">
            <a:off x="1434571" y="1040949"/>
            <a:ext cx="12657889" cy="4691910"/>
          </a:xfrm>
          <a:prstGeom prst="triangle">
            <a:avLst>
              <a:gd name="adj" fmla="val 0"/>
            </a:avLst>
          </a:prstGeom>
          <a:solidFill>
            <a:schemeClr val="lt1">
              <a:alpha val="5882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0" name="Shape 680"/>
          <p:cNvSpPr/>
          <p:nvPr/>
        </p:nvSpPr>
        <p:spPr>
          <a:xfrm rot="-4364126">
            <a:off x="4408426" y="1231494"/>
            <a:ext cx="9456493" cy="4310820"/>
          </a:xfrm>
          <a:prstGeom prst="triangle">
            <a:avLst>
              <a:gd name="adj" fmla="val 0"/>
            </a:avLst>
          </a:prstGeom>
          <a:solidFill>
            <a:schemeClr val="lt1">
              <a:alpha val="21960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81" name="Shape 681"/>
          <p:cNvGrpSpPr/>
          <p:nvPr/>
        </p:nvGrpSpPr>
        <p:grpSpPr>
          <a:xfrm rot="-3495453" flipH="1">
            <a:off x="2499987" y="-4233293"/>
            <a:ext cx="13152840" cy="13492277"/>
            <a:chOff x="4432417" y="-4567973"/>
            <a:chExt cx="10494102" cy="13492277"/>
          </a:xfrm>
        </p:grpSpPr>
        <p:sp>
          <p:nvSpPr>
            <p:cNvPr id="682" name="Shape 682"/>
            <p:cNvSpPr/>
            <p:nvPr/>
          </p:nvSpPr>
          <p:spPr>
            <a:xfrm rot="4067332">
              <a:off x="2667823" y="-167790"/>
              <a:ext cx="12657889" cy="4691910"/>
            </a:xfrm>
            <a:prstGeom prst="triangle">
              <a:avLst>
                <a:gd name="adj" fmla="val 0"/>
              </a:avLst>
            </a:prstGeom>
            <a:solidFill>
              <a:schemeClr val="lt1">
                <a:alpha val="17647"/>
              </a:scheme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3" name="Shape 683"/>
            <p:cNvSpPr/>
            <p:nvPr/>
          </p:nvSpPr>
          <p:spPr>
            <a:xfrm rot="3194260">
              <a:off x="5641678" y="22753"/>
              <a:ext cx="9456493" cy="4310820"/>
            </a:xfrm>
            <a:prstGeom prst="triangle">
              <a:avLst>
                <a:gd name="adj" fmla="val 0"/>
              </a:avLst>
            </a:prstGeom>
            <a:solidFill>
              <a:schemeClr val="lt1">
                <a:alpha val="17647"/>
              </a:scheme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84" name="Shape 684"/>
          <p:cNvGrpSpPr/>
          <p:nvPr/>
        </p:nvGrpSpPr>
        <p:grpSpPr>
          <a:xfrm rot="-1646961" flipH="1">
            <a:off x="-5752809" y="-3192132"/>
            <a:ext cx="13152840" cy="13492277"/>
            <a:chOff x="4432417" y="-4567973"/>
            <a:chExt cx="10494102" cy="13492277"/>
          </a:xfrm>
        </p:grpSpPr>
        <p:sp>
          <p:nvSpPr>
            <p:cNvPr id="685" name="Shape 685"/>
            <p:cNvSpPr/>
            <p:nvPr/>
          </p:nvSpPr>
          <p:spPr>
            <a:xfrm rot="4067332">
              <a:off x="2667823" y="-167790"/>
              <a:ext cx="12657889" cy="4691910"/>
            </a:xfrm>
            <a:prstGeom prst="triangle">
              <a:avLst>
                <a:gd name="adj" fmla="val 0"/>
              </a:avLst>
            </a:prstGeom>
            <a:solidFill>
              <a:srgbClr val="595959">
                <a:alpha val="11764"/>
              </a:srgb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6" name="Shape 686"/>
            <p:cNvSpPr/>
            <p:nvPr/>
          </p:nvSpPr>
          <p:spPr>
            <a:xfrm rot="3194260">
              <a:off x="5641678" y="22753"/>
              <a:ext cx="9456493" cy="4310820"/>
            </a:xfrm>
            <a:prstGeom prst="triangle">
              <a:avLst>
                <a:gd name="adj" fmla="val 0"/>
              </a:avLst>
            </a:prstGeom>
            <a:solidFill>
              <a:srgbClr val="595959">
                <a:alpha val="11764"/>
              </a:srgb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87" name="Shape 687"/>
          <p:cNvSpPr/>
          <p:nvPr/>
        </p:nvSpPr>
        <p:spPr>
          <a:xfrm rot="-2606261">
            <a:off x="-3027219" y="-1921446"/>
            <a:ext cx="9456494" cy="4310820"/>
          </a:xfrm>
          <a:prstGeom prst="triangle">
            <a:avLst>
              <a:gd name="adj" fmla="val 0"/>
            </a:avLst>
          </a:prstGeom>
          <a:solidFill>
            <a:srgbClr val="595959">
              <a:alpha val="11764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8" name="Shape 688"/>
          <p:cNvSpPr/>
          <p:nvPr/>
        </p:nvSpPr>
        <p:spPr>
          <a:xfrm>
            <a:off x="-101115" y="6354521"/>
            <a:ext cx="12304318" cy="529890"/>
          </a:xfrm>
          <a:prstGeom prst="rect">
            <a:avLst/>
          </a:prstGeom>
          <a:solidFill>
            <a:srgbClr val="3F3F3F">
              <a:alpha val="78823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89" name="Shape 689"/>
          <p:cNvGrpSpPr/>
          <p:nvPr/>
        </p:nvGrpSpPr>
        <p:grpSpPr>
          <a:xfrm rot="-8100000">
            <a:off x="177903" y="6056955"/>
            <a:ext cx="590293" cy="590293"/>
            <a:chOff x="618977" y="3248789"/>
            <a:chExt cx="2806026" cy="2806026"/>
          </a:xfrm>
        </p:grpSpPr>
        <p:sp>
          <p:nvSpPr>
            <p:cNvPr id="690" name="Shape 690"/>
            <p:cNvSpPr/>
            <p:nvPr/>
          </p:nvSpPr>
          <p:spPr>
            <a:xfrm>
              <a:off x="618977" y="3248789"/>
              <a:ext cx="2806026" cy="2806026"/>
            </a:xfrm>
            <a:prstGeom prst="frame">
              <a:avLst>
                <a:gd name="adj1" fmla="val 12500"/>
              </a:avLst>
            </a:prstGeom>
            <a:solidFill>
              <a:schemeClr val="lt1">
                <a:alpha val="52941"/>
              </a:scheme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1" name="Shape 691"/>
            <p:cNvSpPr/>
            <p:nvPr/>
          </p:nvSpPr>
          <p:spPr>
            <a:xfrm rot="5400000">
              <a:off x="1143948" y="3779605"/>
              <a:ext cx="1744393" cy="1744393"/>
            </a:xfrm>
            <a:prstGeom prst="teardrop">
              <a:avLst>
                <a:gd name="adj" fmla="val 100000"/>
              </a:avLst>
            </a:prstGeom>
            <a:solidFill>
              <a:schemeClr val="lt1">
                <a:alpha val="38823"/>
              </a:scheme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92" name="Shape 692"/>
          <p:cNvSpPr txBox="1"/>
          <p:nvPr/>
        </p:nvSpPr>
        <p:spPr>
          <a:xfrm>
            <a:off x="826880" y="6348989"/>
            <a:ext cx="4644371" cy="53091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Web Based Information and Administrative System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Central Chest Clinic – Borella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Group </a:t>
            </a:r>
            <a:r>
              <a:rPr lang="en-US" sz="800">
                <a:solidFill>
                  <a:srgbClr val="FFFFFF"/>
                </a:solidFill>
              </a:rPr>
              <a:t>04</a:t>
            </a:r>
          </a:p>
        </p:txBody>
      </p:sp>
      <p:sp>
        <p:nvSpPr>
          <p:cNvPr id="693" name="Shape 693"/>
          <p:cNvSpPr/>
          <p:nvPr/>
        </p:nvSpPr>
        <p:spPr>
          <a:xfrm>
            <a:off x="11743035" y="6363980"/>
            <a:ext cx="870196" cy="891258"/>
          </a:xfrm>
          <a:prstGeom prst="ellipse">
            <a:avLst/>
          </a:prstGeom>
          <a:solidFill>
            <a:schemeClr val="lt1">
              <a:alpha val="55686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4" name="Shape 694"/>
          <p:cNvSpPr txBox="1"/>
          <p:nvPr/>
        </p:nvSpPr>
        <p:spPr>
          <a:xfrm>
            <a:off x="11763775" y="6488667"/>
            <a:ext cx="779488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 b="1"/>
              <a:t>26</a:t>
            </a:r>
          </a:p>
        </p:txBody>
      </p:sp>
      <p:sp>
        <p:nvSpPr>
          <p:cNvPr id="695" name="Shape 695"/>
          <p:cNvSpPr/>
          <p:nvPr/>
        </p:nvSpPr>
        <p:spPr>
          <a:xfrm>
            <a:off x="0" y="188993"/>
            <a:ext cx="12192000" cy="995325"/>
          </a:xfrm>
          <a:prstGeom prst="rect">
            <a:avLst/>
          </a:prstGeom>
          <a:solidFill>
            <a:srgbClr val="3F3F3F">
              <a:alpha val="57647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6" name="Shape 696"/>
          <p:cNvSpPr/>
          <p:nvPr/>
        </p:nvSpPr>
        <p:spPr>
          <a:xfrm>
            <a:off x="0" y="1386337"/>
            <a:ext cx="12192000" cy="4521951"/>
          </a:xfrm>
          <a:prstGeom prst="rect">
            <a:avLst/>
          </a:prstGeom>
          <a:solidFill>
            <a:schemeClr val="lt1">
              <a:alpha val="40784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7" name="Shape 697"/>
          <p:cNvSpPr txBox="1"/>
          <p:nvPr/>
        </p:nvSpPr>
        <p:spPr>
          <a:xfrm>
            <a:off x="583852" y="357926"/>
            <a:ext cx="9852848" cy="76944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4400">
                <a:solidFill>
                  <a:srgbClr val="FFFFFF"/>
                </a:solidFill>
              </a:rPr>
              <a:t>Front end development</a:t>
            </a:r>
          </a:p>
        </p:txBody>
      </p:sp>
      <p:pic>
        <p:nvPicPr>
          <p:cNvPr id="698" name="Shape 698" descr="html-css-js-logos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16250"/>
            <a:ext cx="7619100" cy="422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9" name="Shape 699" descr="ajax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53962" y="1386350"/>
            <a:ext cx="3781425" cy="2038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ACEB">
                <a:alpha val="69803"/>
              </a:srgbClr>
            </a:gs>
            <a:gs pos="100000">
              <a:srgbClr val="6EFFB0">
                <a:alpha val="81960"/>
              </a:srgbClr>
            </a:gs>
          </a:gsLst>
          <a:lin ang="0" scaled="0"/>
        </a:gradFill>
        <a:effectLst/>
      </p:bgPr>
    </p:bg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Shape 704"/>
          <p:cNvSpPr/>
          <p:nvPr/>
        </p:nvSpPr>
        <p:spPr>
          <a:xfrm rot="-3491017">
            <a:off x="1434670" y="1040973"/>
            <a:ext cx="12657842" cy="4691947"/>
          </a:xfrm>
          <a:prstGeom prst="triangle">
            <a:avLst>
              <a:gd name="adj" fmla="val 0"/>
            </a:avLst>
          </a:prstGeom>
          <a:solidFill>
            <a:schemeClr val="lt1">
              <a:alpha val="5880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5" name="Shape 705"/>
          <p:cNvSpPr/>
          <p:nvPr/>
        </p:nvSpPr>
        <p:spPr>
          <a:xfrm rot="-4364126">
            <a:off x="4408475" y="1231595"/>
            <a:ext cx="9456360" cy="4310860"/>
          </a:xfrm>
          <a:prstGeom prst="triangle">
            <a:avLst>
              <a:gd name="adj" fmla="val 0"/>
            </a:avLst>
          </a:prstGeom>
          <a:solidFill>
            <a:schemeClr val="lt1">
              <a:alpha val="21960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06" name="Shape 706"/>
          <p:cNvGrpSpPr/>
          <p:nvPr/>
        </p:nvGrpSpPr>
        <p:grpSpPr>
          <a:xfrm rot="-3495464" flipH="1">
            <a:off x="2499634" y="-4232867"/>
            <a:ext cx="13153129" cy="13491939"/>
            <a:chOff x="4432475" y="-4567973"/>
            <a:chExt cx="10494161" cy="13492200"/>
          </a:xfrm>
        </p:grpSpPr>
        <p:sp>
          <p:nvSpPr>
            <p:cNvPr id="707" name="Shape 707"/>
            <p:cNvSpPr/>
            <p:nvPr/>
          </p:nvSpPr>
          <p:spPr>
            <a:xfrm rot="4067314">
              <a:off x="2667887" y="-167795"/>
              <a:ext cx="12657875" cy="4691842"/>
            </a:xfrm>
            <a:prstGeom prst="triangle">
              <a:avLst>
                <a:gd name="adj" fmla="val 0"/>
              </a:avLst>
            </a:prstGeom>
            <a:solidFill>
              <a:schemeClr val="lt1">
                <a:alpha val="17650"/>
              </a:scheme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8" name="Shape 708"/>
            <p:cNvSpPr/>
            <p:nvPr/>
          </p:nvSpPr>
          <p:spPr>
            <a:xfrm rot="3194241">
              <a:off x="5641628" y="22746"/>
              <a:ext cx="9456616" cy="4310887"/>
            </a:xfrm>
            <a:prstGeom prst="triangle">
              <a:avLst>
                <a:gd name="adj" fmla="val 0"/>
              </a:avLst>
            </a:prstGeom>
            <a:solidFill>
              <a:schemeClr val="lt1">
                <a:alpha val="17650"/>
              </a:scheme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09" name="Shape 709"/>
          <p:cNvGrpSpPr/>
          <p:nvPr/>
        </p:nvGrpSpPr>
        <p:grpSpPr>
          <a:xfrm rot="-1647016" flipH="1">
            <a:off x="-5753700" y="-3191654"/>
            <a:ext cx="13153602" cy="13492198"/>
            <a:chOff x="4432475" y="-4567973"/>
            <a:chExt cx="10494161" cy="13492200"/>
          </a:xfrm>
        </p:grpSpPr>
        <p:sp>
          <p:nvSpPr>
            <p:cNvPr id="710" name="Shape 710"/>
            <p:cNvSpPr/>
            <p:nvPr/>
          </p:nvSpPr>
          <p:spPr>
            <a:xfrm rot="4067314">
              <a:off x="2667887" y="-167795"/>
              <a:ext cx="12657875" cy="4691842"/>
            </a:xfrm>
            <a:prstGeom prst="triangle">
              <a:avLst>
                <a:gd name="adj" fmla="val 0"/>
              </a:avLst>
            </a:prstGeom>
            <a:solidFill>
              <a:srgbClr val="595959">
                <a:alpha val="11760"/>
              </a:srgb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1" name="Shape 711"/>
            <p:cNvSpPr/>
            <p:nvPr/>
          </p:nvSpPr>
          <p:spPr>
            <a:xfrm rot="3194241">
              <a:off x="5641628" y="22746"/>
              <a:ext cx="9456616" cy="4310887"/>
            </a:xfrm>
            <a:prstGeom prst="triangle">
              <a:avLst>
                <a:gd name="adj" fmla="val 0"/>
              </a:avLst>
            </a:prstGeom>
            <a:solidFill>
              <a:srgbClr val="595959">
                <a:alpha val="11760"/>
              </a:srgb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12" name="Shape 712"/>
          <p:cNvSpPr/>
          <p:nvPr/>
        </p:nvSpPr>
        <p:spPr>
          <a:xfrm rot="-2606215">
            <a:off x="-3027167" y="-1921425"/>
            <a:ext cx="9456546" cy="4310852"/>
          </a:xfrm>
          <a:prstGeom prst="triangle">
            <a:avLst>
              <a:gd name="adj" fmla="val 0"/>
            </a:avLst>
          </a:prstGeom>
          <a:solidFill>
            <a:srgbClr val="595959">
              <a:alpha val="11760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3" name="Shape 713"/>
          <p:cNvSpPr/>
          <p:nvPr/>
        </p:nvSpPr>
        <p:spPr>
          <a:xfrm>
            <a:off x="-101115" y="6354521"/>
            <a:ext cx="12304200" cy="529800"/>
          </a:xfrm>
          <a:prstGeom prst="rect">
            <a:avLst/>
          </a:prstGeom>
          <a:solidFill>
            <a:srgbClr val="3F3F3F">
              <a:alpha val="78820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14" name="Shape 714"/>
          <p:cNvGrpSpPr/>
          <p:nvPr/>
        </p:nvGrpSpPr>
        <p:grpSpPr>
          <a:xfrm rot="-8100000">
            <a:off x="177947" y="6056566"/>
            <a:ext cx="590459" cy="590459"/>
            <a:chOff x="618977" y="3248789"/>
            <a:chExt cx="2805900" cy="2805900"/>
          </a:xfrm>
        </p:grpSpPr>
        <p:sp>
          <p:nvSpPr>
            <p:cNvPr id="715" name="Shape 715"/>
            <p:cNvSpPr/>
            <p:nvPr/>
          </p:nvSpPr>
          <p:spPr>
            <a:xfrm>
              <a:off x="618977" y="3248789"/>
              <a:ext cx="2805900" cy="2805900"/>
            </a:xfrm>
            <a:prstGeom prst="frame">
              <a:avLst>
                <a:gd name="adj1" fmla="val 12500"/>
              </a:avLst>
            </a:prstGeom>
            <a:solidFill>
              <a:schemeClr val="lt1">
                <a:alpha val="52940"/>
              </a:scheme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6" name="Shape 716"/>
            <p:cNvSpPr/>
            <p:nvPr/>
          </p:nvSpPr>
          <p:spPr>
            <a:xfrm rot="5400000">
              <a:off x="1143841" y="3779605"/>
              <a:ext cx="1744500" cy="1744500"/>
            </a:xfrm>
            <a:prstGeom prst="teardrop">
              <a:avLst>
                <a:gd name="adj" fmla="val 100000"/>
              </a:avLst>
            </a:prstGeom>
            <a:solidFill>
              <a:schemeClr val="lt1">
                <a:alpha val="38820"/>
              </a:scheme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17" name="Shape 717"/>
          <p:cNvSpPr txBox="1"/>
          <p:nvPr/>
        </p:nvSpPr>
        <p:spPr>
          <a:xfrm>
            <a:off x="826880" y="6348989"/>
            <a:ext cx="4644300" cy="531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Web Based Information and Administrative System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Central Chest Clinic – Borella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Group </a:t>
            </a:r>
            <a:r>
              <a:rPr lang="en-US" sz="800">
                <a:solidFill>
                  <a:srgbClr val="FFFFFF"/>
                </a:solidFill>
              </a:rPr>
              <a:t>04</a:t>
            </a:r>
          </a:p>
        </p:txBody>
      </p:sp>
      <p:sp>
        <p:nvSpPr>
          <p:cNvPr id="718" name="Shape 718"/>
          <p:cNvSpPr/>
          <p:nvPr/>
        </p:nvSpPr>
        <p:spPr>
          <a:xfrm>
            <a:off x="11743035" y="6363980"/>
            <a:ext cx="870300" cy="891300"/>
          </a:xfrm>
          <a:prstGeom prst="ellipse">
            <a:avLst/>
          </a:prstGeom>
          <a:solidFill>
            <a:schemeClr val="lt1">
              <a:alpha val="55690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9" name="Shape 719"/>
          <p:cNvSpPr txBox="1"/>
          <p:nvPr/>
        </p:nvSpPr>
        <p:spPr>
          <a:xfrm>
            <a:off x="11763775" y="6488667"/>
            <a:ext cx="779400" cy="3693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 b="1"/>
              <a:t>27</a:t>
            </a:r>
          </a:p>
        </p:txBody>
      </p:sp>
      <p:sp>
        <p:nvSpPr>
          <p:cNvPr id="720" name="Shape 720"/>
          <p:cNvSpPr/>
          <p:nvPr/>
        </p:nvSpPr>
        <p:spPr>
          <a:xfrm>
            <a:off x="0" y="188993"/>
            <a:ext cx="12192000" cy="995400"/>
          </a:xfrm>
          <a:prstGeom prst="rect">
            <a:avLst/>
          </a:prstGeom>
          <a:solidFill>
            <a:srgbClr val="3F3F3F">
              <a:alpha val="57650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1" name="Shape 721"/>
          <p:cNvSpPr/>
          <p:nvPr/>
        </p:nvSpPr>
        <p:spPr>
          <a:xfrm>
            <a:off x="0" y="1386337"/>
            <a:ext cx="12192000" cy="4521900"/>
          </a:xfrm>
          <a:prstGeom prst="rect">
            <a:avLst/>
          </a:prstGeom>
          <a:solidFill>
            <a:schemeClr val="lt1">
              <a:alpha val="40780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2" name="Shape 722"/>
          <p:cNvSpPr txBox="1"/>
          <p:nvPr/>
        </p:nvSpPr>
        <p:spPr>
          <a:xfrm>
            <a:off x="583852" y="357926"/>
            <a:ext cx="9852900" cy="7695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4400">
                <a:solidFill>
                  <a:srgbClr val="FFFFFF"/>
                </a:solidFill>
              </a:rPr>
              <a:t>Back end development</a:t>
            </a:r>
          </a:p>
        </p:txBody>
      </p:sp>
      <p:pic>
        <p:nvPicPr>
          <p:cNvPr id="723" name="Shape 723" descr="phpmysql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675" y="1730162"/>
            <a:ext cx="3048000" cy="22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4" name="Shape 724" descr="apache_logo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25450" y="1649387"/>
            <a:ext cx="4314825" cy="260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5" name="Shape 725" descr="rest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600725" y="1730175"/>
            <a:ext cx="2667000" cy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6" name="Shape 726" descr="composer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12075" y="3575950"/>
            <a:ext cx="4644300" cy="236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ACEB">
                <a:alpha val="69803"/>
              </a:srgbClr>
            </a:gs>
            <a:gs pos="100000">
              <a:srgbClr val="6EFFB0">
                <a:alpha val="81960"/>
              </a:srgbClr>
            </a:gs>
          </a:gsLst>
          <a:lin ang="0" scaled="0"/>
        </a:gradFill>
        <a:effectLst/>
      </p:bgPr>
    </p:bg>
    <p:spTree>
      <p:nvGrpSpPr>
        <p:cNvPr id="1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Shape 731"/>
          <p:cNvSpPr/>
          <p:nvPr/>
        </p:nvSpPr>
        <p:spPr>
          <a:xfrm rot="-3491017">
            <a:off x="1434670" y="1040973"/>
            <a:ext cx="12657842" cy="4691947"/>
          </a:xfrm>
          <a:prstGeom prst="triangle">
            <a:avLst>
              <a:gd name="adj" fmla="val 0"/>
            </a:avLst>
          </a:prstGeom>
          <a:solidFill>
            <a:schemeClr val="lt1">
              <a:alpha val="5880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2" name="Shape 732"/>
          <p:cNvSpPr/>
          <p:nvPr/>
        </p:nvSpPr>
        <p:spPr>
          <a:xfrm rot="-4364126">
            <a:off x="4408475" y="1231595"/>
            <a:ext cx="9456360" cy="4310860"/>
          </a:xfrm>
          <a:prstGeom prst="triangle">
            <a:avLst>
              <a:gd name="adj" fmla="val 0"/>
            </a:avLst>
          </a:prstGeom>
          <a:solidFill>
            <a:schemeClr val="lt1">
              <a:alpha val="21960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33" name="Shape 733"/>
          <p:cNvGrpSpPr/>
          <p:nvPr/>
        </p:nvGrpSpPr>
        <p:grpSpPr>
          <a:xfrm rot="-3495464" flipH="1">
            <a:off x="2499634" y="-4232867"/>
            <a:ext cx="13153129" cy="13491939"/>
            <a:chOff x="4432475" y="-4567973"/>
            <a:chExt cx="10494161" cy="13492200"/>
          </a:xfrm>
        </p:grpSpPr>
        <p:sp>
          <p:nvSpPr>
            <p:cNvPr id="734" name="Shape 734"/>
            <p:cNvSpPr/>
            <p:nvPr/>
          </p:nvSpPr>
          <p:spPr>
            <a:xfrm rot="4067314">
              <a:off x="2667887" y="-167795"/>
              <a:ext cx="12657875" cy="4691842"/>
            </a:xfrm>
            <a:prstGeom prst="triangle">
              <a:avLst>
                <a:gd name="adj" fmla="val 0"/>
              </a:avLst>
            </a:prstGeom>
            <a:solidFill>
              <a:schemeClr val="lt1">
                <a:alpha val="17650"/>
              </a:scheme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5" name="Shape 735"/>
            <p:cNvSpPr/>
            <p:nvPr/>
          </p:nvSpPr>
          <p:spPr>
            <a:xfrm rot="3194241">
              <a:off x="5641628" y="22746"/>
              <a:ext cx="9456616" cy="4310887"/>
            </a:xfrm>
            <a:prstGeom prst="triangle">
              <a:avLst>
                <a:gd name="adj" fmla="val 0"/>
              </a:avLst>
            </a:prstGeom>
            <a:solidFill>
              <a:schemeClr val="lt1">
                <a:alpha val="17650"/>
              </a:scheme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36" name="Shape 736"/>
          <p:cNvGrpSpPr/>
          <p:nvPr/>
        </p:nvGrpSpPr>
        <p:grpSpPr>
          <a:xfrm rot="-1647016" flipH="1">
            <a:off x="-5753700" y="-3191654"/>
            <a:ext cx="13153602" cy="13492198"/>
            <a:chOff x="4432475" y="-4567973"/>
            <a:chExt cx="10494161" cy="13492200"/>
          </a:xfrm>
        </p:grpSpPr>
        <p:sp>
          <p:nvSpPr>
            <p:cNvPr id="737" name="Shape 737"/>
            <p:cNvSpPr/>
            <p:nvPr/>
          </p:nvSpPr>
          <p:spPr>
            <a:xfrm rot="4067314">
              <a:off x="2667887" y="-167795"/>
              <a:ext cx="12657875" cy="4691842"/>
            </a:xfrm>
            <a:prstGeom prst="triangle">
              <a:avLst>
                <a:gd name="adj" fmla="val 0"/>
              </a:avLst>
            </a:prstGeom>
            <a:solidFill>
              <a:srgbClr val="595959">
                <a:alpha val="11760"/>
              </a:srgb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8" name="Shape 738"/>
            <p:cNvSpPr/>
            <p:nvPr/>
          </p:nvSpPr>
          <p:spPr>
            <a:xfrm rot="3194241">
              <a:off x="5641628" y="22746"/>
              <a:ext cx="9456616" cy="4310887"/>
            </a:xfrm>
            <a:prstGeom prst="triangle">
              <a:avLst>
                <a:gd name="adj" fmla="val 0"/>
              </a:avLst>
            </a:prstGeom>
            <a:solidFill>
              <a:srgbClr val="595959">
                <a:alpha val="11760"/>
              </a:srgb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39" name="Shape 739"/>
          <p:cNvSpPr/>
          <p:nvPr/>
        </p:nvSpPr>
        <p:spPr>
          <a:xfrm rot="-2606215">
            <a:off x="-3027167" y="-1921425"/>
            <a:ext cx="9456546" cy="4310852"/>
          </a:xfrm>
          <a:prstGeom prst="triangle">
            <a:avLst>
              <a:gd name="adj" fmla="val 0"/>
            </a:avLst>
          </a:prstGeom>
          <a:solidFill>
            <a:srgbClr val="595959">
              <a:alpha val="11760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0" name="Shape 740"/>
          <p:cNvSpPr/>
          <p:nvPr/>
        </p:nvSpPr>
        <p:spPr>
          <a:xfrm>
            <a:off x="-101115" y="6354521"/>
            <a:ext cx="12304200" cy="529800"/>
          </a:xfrm>
          <a:prstGeom prst="rect">
            <a:avLst/>
          </a:prstGeom>
          <a:solidFill>
            <a:srgbClr val="3F3F3F">
              <a:alpha val="78820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41" name="Shape 741"/>
          <p:cNvGrpSpPr/>
          <p:nvPr/>
        </p:nvGrpSpPr>
        <p:grpSpPr>
          <a:xfrm rot="-8100000">
            <a:off x="177947" y="6056566"/>
            <a:ext cx="590459" cy="590459"/>
            <a:chOff x="618977" y="3248789"/>
            <a:chExt cx="2805900" cy="2805900"/>
          </a:xfrm>
        </p:grpSpPr>
        <p:sp>
          <p:nvSpPr>
            <p:cNvPr id="742" name="Shape 742"/>
            <p:cNvSpPr/>
            <p:nvPr/>
          </p:nvSpPr>
          <p:spPr>
            <a:xfrm>
              <a:off x="618977" y="3248789"/>
              <a:ext cx="2805900" cy="2805900"/>
            </a:xfrm>
            <a:prstGeom prst="frame">
              <a:avLst>
                <a:gd name="adj1" fmla="val 12500"/>
              </a:avLst>
            </a:prstGeom>
            <a:solidFill>
              <a:schemeClr val="lt1">
                <a:alpha val="52940"/>
              </a:scheme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3" name="Shape 743"/>
            <p:cNvSpPr/>
            <p:nvPr/>
          </p:nvSpPr>
          <p:spPr>
            <a:xfrm rot="5400000">
              <a:off x="1143841" y="3779605"/>
              <a:ext cx="1744500" cy="1744500"/>
            </a:xfrm>
            <a:prstGeom prst="teardrop">
              <a:avLst>
                <a:gd name="adj" fmla="val 100000"/>
              </a:avLst>
            </a:prstGeom>
            <a:solidFill>
              <a:schemeClr val="lt1">
                <a:alpha val="38820"/>
              </a:scheme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44" name="Shape 744"/>
          <p:cNvSpPr txBox="1"/>
          <p:nvPr/>
        </p:nvSpPr>
        <p:spPr>
          <a:xfrm>
            <a:off x="826880" y="6348989"/>
            <a:ext cx="4644300" cy="531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Web Based Information and Administrative System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Central Chest Clinic – Borella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Group </a:t>
            </a:r>
            <a:r>
              <a:rPr lang="en-US" sz="800">
                <a:solidFill>
                  <a:srgbClr val="FFFFFF"/>
                </a:solidFill>
              </a:rPr>
              <a:t>04</a:t>
            </a:r>
          </a:p>
        </p:txBody>
      </p:sp>
      <p:sp>
        <p:nvSpPr>
          <p:cNvPr id="745" name="Shape 745"/>
          <p:cNvSpPr/>
          <p:nvPr/>
        </p:nvSpPr>
        <p:spPr>
          <a:xfrm>
            <a:off x="11743035" y="6363980"/>
            <a:ext cx="870300" cy="891300"/>
          </a:xfrm>
          <a:prstGeom prst="ellipse">
            <a:avLst/>
          </a:prstGeom>
          <a:solidFill>
            <a:schemeClr val="lt1">
              <a:alpha val="55690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6" name="Shape 746"/>
          <p:cNvSpPr txBox="1"/>
          <p:nvPr/>
        </p:nvSpPr>
        <p:spPr>
          <a:xfrm>
            <a:off x="11763775" y="6488667"/>
            <a:ext cx="779400" cy="3693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 b="1"/>
              <a:t>28</a:t>
            </a:r>
          </a:p>
        </p:txBody>
      </p:sp>
      <p:sp>
        <p:nvSpPr>
          <p:cNvPr id="747" name="Shape 747"/>
          <p:cNvSpPr/>
          <p:nvPr/>
        </p:nvSpPr>
        <p:spPr>
          <a:xfrm>
            <a:off x="0" y="188993"/>
            <a:ext cx="12192000" cy="995400"/>
          </a:xfrm>
          <a:prstGeom prst="rect">
            <a:avLst/>
          </a:prstGeom>
          <a:solidFill>
            <a:srgbClr val="3F3F3F">
              <a:alpha val="57650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8" name="Shape 748"/>
          <p:cNvSpPr/>
          <p:nvPr/>
        </p:nvSpPr>
        <p:spPr>
          <a:xfrm>
            <a:off x="0" y="1386337"/>
            <a:ext cx="12192000" cy="4521900"/>
          </a:xfrm>
          <a:prstGeom prst="rect">
            <a:avLst/>
          </a:prstGeom>
          <a:solidFill>
            <a:schemeClr val="lt1">
              <a:alpha val="40780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9" name="Shape 749"/>
          <p:cNvSpPr txBox="1"/>
          <p:nvPr/>
        </p:nvSpPr>
        <p:spPr>
          <a:xfrm>
            <a:off x="583852" y="357926"/>
            <a:ext cx="9852900" cy="7695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4400">
                <a:solidFill>
                  <a:srgbClr val="FFFFFF"/>
                </a:solidFill>
              </a:rPr>
              <a:t>Deployment</a:t>
            </a:r>
          </a:p>
        </p:txBody>
      </p:sp>
      <p:pic>
        <p:nvPicPr>
          <p:cNvPr id="750" name="Shape 750" descr="cloud-deployment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6000" y="1543400"/>
            <a:ext cx="3810000" cy="2952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1" name="Shape 751" descr="aws-logo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11950" y="1668575"/>
            <a:ext cx="5931075" cy="2461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ACEB">
                <a:alpha val="69803"/>
              </a:srgbClr>
            </a:gs>
            <a:gs pos="100000">
              <a:srgbClr val="6EFFB0">
                <a:alpha val="81960"/>
              </a:srgbClr>
            </a:gs>
          </a:gsLst>
          <a:lin ang="0" scaled="0"/>
        </a:gradFill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/>
          <p:nvPr/>
        </p:nvSpPr>
        <p:spPr>
          <a:xfrm rot="-3491017">
            <a:off x="1434670" y="1040973"/>
            <a:ext cx="12657842" cy="4691947"/>
          </a:xfrm>
          <a:prstGeom prst="triangle">
            <a:avLst>
              <a:gd name="adj" fmla="val 0"/>
            </a:avLst>
          </a:prstGeom>
          <a:solidFill>
            <a:schemeClr val="lt1">
              <a:alpha val="5880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Shape 127"/>
          <p:cNvSpPr/>
          <p:nvPr/>
        </p:nvSpPr>
        <p:spPr>
          <a:xfrm rot="-4364126">
            <a:off x="4408475" y="1231595"/>
            <a:ext cx="9456360" cy="4310860"/>
          </a:xfrm>
          <a:prstGeom prst="triangle">
            <a:avLst>
              <a:gd name="adj" fmla="val 0"/>
            </a:avLst>
          </a:prstGeom>
          <a:solidFill>
            <a:schemeClr val="lt1">
              <a:alpha val="21960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8" name="Shape 128"/>
          <p:cNvGrpSpPr/>
          <p:nvPr/>
        </p:nvGrpSpPr>
        <p:grpSpPr>
          <a:xfrm rot="-3495464" flipH="1">
            <a:off x="2499634" y="-4232867"/>
            <a:ext cx="13153129" cy="13491939"/>
            <a:chOff x="4432475" y="-4567973"/>
            <a:chExt cx="10494161" cy="13492200"/>
          </a:xfrm>
        </p:grpSpPr>
        <p:sp>
          <p:nvSpPr>
            <p:cNvPr id="129" name="Shape 129"/>
            <p:cNvSpPr/>
            <p:nvPr/>
          </p:nvSpPr>
          <p:spPr>
            <a:xfrm rot="4067314">
              <a:off x="2667887" y="-167795"/>
              <a:ext cx="12657875" cy="4691842"/>
            </a:xfrm>
            <a:prstGeom prst="triangle">
              <a:avLst>
                <a:gd name="adj" fmla="val 0"/>
              </a:avLst>
            </a:prstGeom>
            <a:solidFill>
              <a:schemeClr val="lt1">
                <a:alpha val="17650"/>
              </a:scheme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" name="Shape 130"/>
            <p:cNvSpPr/>
            <p:nvPr/>
          </p:nvSpPr>
          <p:spPr>
            <a:xfrm rot="3194241">
              <a:off x="5641628" y="22746"/>
              <a:ext cx="9456616" cy="4310887"/>
            </a:xfrm>
            <a:prstGeom prst="triangle">
              <a:avLst>
                <a:gd name="adj" fmla="val 0"/>
              </a:avLst>
            </a:prstGeom>
            <a:solidFill>
              <a:schemeClr val="lt1">
                <a:alpha val="17650"/>
              </a:scheme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1" name="Shape 131"/>
          <p:cNvGrpSpPr/>
          <p:nvPr/>
        </p:nvGrpSpPr>
        <p:grpSpPr>
          <a:xfrm rot="-1647016" flipH="1">
            <a:off x="-5753700" y="-3191654"/>
            <a:ext cx="13153602" cy="13492198"/>
            <a:chOff x="4432475" y="-4567973"/>
            <a:chExt cx="10494161" cy="13492200"/>
          </a:xfrm>
        </p:grpSpPr>
        <p:sp>
          <p:nvSpPr>
            <p:cNvPr id="132" name="Shape 132"/>
            <p:cNvSpPr/>
            <p:nvPr/>
          </p:nvSpPr>
          <p:spPr>
            <a:xfrm rot="4067314">
              <a:off x="2667887" y="-167795"/>
              <a:ext cx="12657875" cy="4691842"/>
            </a:xfrm>
            <a:prstGeom prst="triangle">
              <a:avLst>
                <a:gd name="adj" fmla="val 0"/>
              </a:avLst>
            </a:prstGeom>
            <a:solidFill>
              <a:srgbClr val="595959">
                <a:alpha val="11760"/>
              </a:srgb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Shape 133"/>
            <p:cNvSpPr/>
            <p:nvPr/>
          </p:nvSpPr>
          <p:spPr>
            <a:xfrm rot="3194241">
              <a:off x="5641628" y="22746"/>
              <a:ext cx="9456616" cy="4310887"/>
            </a:xfrm>
            <a:prstGeom prst="triangle">
              <a:avLst>
                <a:gd name="adj" fmla="val 0"/>
              </a:avLst>
            </a:prstGeom>
            <a:solidFill>
              <a:srgbClr val="595959">
                <a:alpha val="11760"/>
              </a:srgb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4" name="Shape 134"/>
          <p:cNvSpPr/>
          <p:nvPr/>
        </p:nvSpPr>
        <p:spPr>
          <a:xfrm rot="-2606215">
            <a:off x="-3027167" y="-1921425"/>
            <a:ext cx="9456546" cy="4310852"/>
          </a:xfrm>
          <a:prstGeom prst="triangle">
            <a:avLst>
              <a:gd name="adj" fmla="val 0"/>
            </a:avLst>
          </a:prstGeom>
          <a:solidFill>
            <a:srgbClr val="595959">
              <a:alpha val="11760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Shape 135"/>
          <p:cNvSpPr/>
          <p:nvPr/>
        </p:nvSpPr>
        <p:spPr>
          <a:xfrm>
            <a:off x="-101115" y="6354521"/>
            <a:ext cx="12304200" cy="529800"/>
          </a:xfrm>
          <a:prstGeom prst="rect">
            <a:avLst/>
          </a:prstGeom>
          <a:solidFill>
            <a:srgbClr val="3F3F3F">
              <a:alpha val="78820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6" name="Shape 136"/>
          <p:cNvGrpSpPr/>
          <p:nvPr/>
        </p:nvGrpSpPr>
        <p:grpSpPr>
          <a:xfrm rot="-8100000">
            <a:off x="177947" y="6056566"/>
            <a:ext cx="590459" cy="590459"/>
            <a:chOff x="618977" y="3248789"/>
            <a:chExt cx="2805900" cy="2805900"/>
          </a:xfrm>
        </p:grpSpPr>
        <p:sp>
          <p:nvSpPr>
            <p:cNvPr id="137" name="Shape 137"/>
            <p:cNvSpPr/>
            <p:nvPr/>
          </p:nvSpPr>
          <p:spPr>
            <a:xfrm>
              <a:off x="618977" y="3248789"/>
              <a:ext cx="2805900" cy="2805900"/>
            </a:xfrm>
            <a:prstGeom prst="frame">
              <a:avLst>
                <a:gd name="adj1" fmla="val 12500"/>
              </a:avLst>
            </a:prstGeom>
            <a:solidFill>
              <a:schemeClr val="lt1">
                <a:alpha val="52940"/>
              </a:scheme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Shape 138"/>
            <p:cNvSpPr/>
            <p:nvPr/>
          </p:nvSpPr>
          <p:spPr>
            <a:xfrm rot="5400000">
              <a:off x="1143841" y="3779605"/>
              <a:ext cx="1744500" cy="1744500"/>
            </a:xfrm>
            <a:prstGeom prst="teardrop">
              <a:avLst>
                <a:gd name="adj" fmla="val 100000"/>
              </a:avLst>
            </a:prstGeom>
            <a:solidFill>
              <a:schemeClr val="lt1">
                <a:alpha val="38820"/>
              </a:scheme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9" name="Shape 139"/>
          <p:cNvSpPr txBox="1"/>
          <p:nvPr/>
        </p:nvSpPr>
        <p:spPr>
          <a:xfrm>
            <a:off x="826880" y="6348989"/>
            <a:ext cx="4644300" cy="531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Web Based Information and Administrative System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Central Chest Clinic – Borella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Group </a:t>
            </a:r>
            <a:r>
              <a:rPr lang="en-US" sz="800">
                <a:solidFill>
                  <a:srgbClr val="FFFFFF"/>
                </a:solidFill>
              </a:rPr>
              <a:t>04</a:t>
            </a:r>
          </a:p>
        </p:txBody>
      </p:sp>
      <p:sp>
        <p:nvSpPr>
          <p:cNvPr id="140" name="Shape 140"/>
          <p:cNvSpPr/>
          <p:nvPr/>
        </p:nvSpPr>
        <p:spPr>
          <a:xfrm>
            <a:off x="11743035" y="6363980"/>
            <a:ext cx="870300" cy="891300"/>
          </a:xfrm>
          <a:prstGeom prst="ellipse">
            <a:avLst/>
          </a:prstGeom>
          <a:solidFill>
            <a:schemeClr val="lt1">
              <a:alpha val="55690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Shape 141"/>
          <p:cNvSpPr txBox="1"/>
          <p:nvPr/>
        </p:nvSpPr>
        <p:spPr>
          <a:xfrm>
            <a:off x="11763775" y="6488667"/>
            <a:ext cx="779400" cy="3693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 b="1"/>
              <a:t> 2</a:t>
            </a:r>
          </a:p>
        </p:txBody>
      </p:sp>
      <p:sp>
        <p:nvSpPr>
          <p:cNvPr id="142" name="Shape 142"/>
          <p:cNvSpPr/>
          <p:nvPr/>
        </p:nvSpPr>
        <p:spPr>
          <a:xfrm>
            <a:off x="0" y="2931293"/>
            <a:ext cx="12192000" cy="995399"/>
          </a:xfrm>
          <a:prstGeom prst="rect">
            <a:avLst/>
          </a:prstGeom>
          <a:solidFill>
            <a:srgbClr val="3F3F3F">
              <a:alpha val="57650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Shape 143"/>
          <p:cNvSpPr txBox="1"/>
          <p:nvPr/>
        </p:nvSpPr>
        <p:spPr>
          <a:xfrm>
            <a:off x="1169552" y="2931300"/>
            <a:ext cx="9852900" cy="7694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60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Problem Definition</a:t>
            </a:r>
          </a:p>
        </p:txBody>
      </p:sp>
    </p:spTree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ACEB">
                <a:alpha val="69803"/>
              </a:srgbClr>
            </a:gs>
            <a:gs pos="100000">
              <a:srgbClr val="6EFFB0">
                <a:alpha val="81960"/>
              </a:srgbClr>
            </a:gs>
          </a:gsLst>
          <a:lin ang="0" scaled="0"/>
        </a:gradFill>
        <a:effectLst/>
      </p:bgPr>
    </p:bg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Shape 756"/>
          <p:cNvSpPr/>
          <p:nvPr/>
        </p:nvSpPr>
        <p:spPr>
          <a:xfrm rot="-3491017">
            <a:off x="1434670" y="1040973"/>
            <a:ext cx="12657842" cy="4691947"/>
          </a:xfrm>
          <a:prstGeom prst="triangle">
            <a:avLst>
              <a:gd name="adj" fmla="val 0"/>
            </a:avLst>
          </a:prstGeom>
          <a:solidFill>
            <a:schemeClr val="lt1">
              <a:alpha val="5880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7" name="Shape 757"/>
          <p:cNvSpPr/>
          <p:nvPr/>
        </p:nvSpPr>
        <p:spPr>
          <a:xfrm rot="-4364126">
            <a:off x="4408475" y="1231595"/>
            <a:ext cx="9456360" cy="4310860"/>
          </a:xfrm>
          <a:prstGeom prst="triangle">
            <a:avLst>
              <a:gd name="adj" fmla="val 0"/>
            </a:avLst>
          </a:prstGeom>
          <a:solidFill>
            <a:schemeClr val="lt1">
              <a:alpha val="21960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58" name="Shape 758"/>
          <p:cNvGrpSpPr/>
          <p:nvPr/>
        </p:nvGrpSpPr>
        <p:grpSpPr>
          <a:xfrm rot="-3495464" flipH="1">
            <a:off x="2499634" y="-4232867"/>
            <a:ext cx="13153129" cy="13491939"/>
            <a:chOff x="4432475" y="-4567973"/>
            <a:chExt cx="10494161" cy="13492200"/>
          </a:xfrm>
        </p:grpSpPr>
        <p:sp>
          <p:nvSpPr>
            <p:cNvPr id="759" name="Shape 759"/>
            <p:cNvSpPr/>
            <p:nvPr/>
          </p:nvSpPr>
          <p:spPr>
            <a:xfrm rot="4067314">
              <a:off x="2667887" y="-167795"/>
              <a:ext cx="12657875" cy="4691842"/>
            </a:xfrm>
            <a:prstGeom prst="triangle">
              <a:avLst>
                <a:gd name="adj" fmla="val 0"/>
              </a:avLst>
            </a:prstGeom>
            <a:solidFill>
              <a:schemeClr val="lt1">
                <a:alpha val="17650"/>
              </a:scheme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0" name="Shape 760"/>
            <p:cNvSpPr/>
            <p:nvPr/>
          </p:nvSpPr>
          <p:spPr>
            <a:xfrm rot="3194241">
              <a:off x="5641628" y="22746"/>
              <a:ext cx="9456616" cy="4310887"/>
            </a:xfrm>
            <a:prstGeom prst="triangle">
              <a:avLst>
                <a:gd name="adj" fmla="val 0"/>
              </a:avLst>
            </a:prstGeom>
            <a:solidFill>
              <a:schemeClr val="lt1">
                <a:alpha val="17650"/>
              </a:scheme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61" name="Shape 761"/>
          <p:cNvGrpSpPr/>
          <p:nvPr/>
        </p:nvGrpSpPr>
        <p:grpSpPr>
          <a:xfrm rot="-1647016" flipH="1">
            <a:off x="-5753700" y="-3191654"/>
            <a:ext cx="13153602" cy="13492198"/>
            <a:chOff x="4432475" y="-4567973"/>
            <a:chExt cx="10494161" cy="13492200"/>
          </a:xfrm>
        </p:grpSpPr>
        <p:sp>
          <p:nvSpPr>
            <p:cNvPr id="762" name="Shape 762"/>
            <p:cNvSpPr/>
            <p:nvPr/>
          </p:nvSpPr>
          <p:spPr>
            <a:xfrm rot="4067314">
              <a:off x="2667887" y="-167795"/>
              <a:ext cx="12657875" cy="4691842"/>
            </a:xfrm>
            <a:prstGeom prst="triangle">
              <a:avLst>
                <a:gd name="adj" fmla="val 0"/>
              </a:avLst>
            </a:prstGeom>
            <a:solidFill>
              <a:srgbClr val="595959">
                <a:alpha val="11760"/>
              </a:srgb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3" name="Shape 763"/>
            <p:cNvSpPr/>
            <p:nvPr/>
          </p:nvSpPr>
          <p:spPr>
            <a:xfrm rot="3194241">
              <a:off x="5641628" y="22746"/>
              <a:ext cx="9456616" cy="4310887"/>
            </a:xfrm>
            <a:prstGeom prst="triangle">
              <a:avLst>
                <a:gd name="adj" fmla="val 0"/>
              </a:avLst>
            </a:prstGeom>
            <a:solidFill>
              <a:srgbClr val="595959">
                <a:alpha val="11760"/>
              </a:srgb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64" name="Shape 764"/>
          <p:cNvSpPr/>
          <p:nvPr/>
        </p:nvSpPr>
        <p:spPr>
          <a:xfrm rot="-2606215">
            <a:off x="-3027167" y="-1921425"/>
            <a:ext cx="9456546" cy="4310852"/>
          </a:xfrm>
          <a:prstGeom prst="triangle">
            <a:avLst>
              <a:gd name="adj" fmla="val 0"/>
            </a:avLst>
          </a:prstGeom>
          <a:solidFill>
            <a:srgbClr val="595959">
              <a:alpha val="11760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5" name="Shape 765"/>
          <p:cNvSpPr/>
          <p:nvPr/>
        </p:nvSpPr>
        <p:spPr>
          <a:xfrm>
            <a:off x="-101115" y="6354521"/>
            <a:ext cx="12304200" cy="529800"/>
          </a:xfrm>
          <a:prstGeom prst="rect">
            <a:avLst/>
          </a:prstGeom>
          <a:solidFill>
            <a:srgbClr val="3F3F3F">
              <a:alpha val="78820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66" name="Shape 766"/>
          <p:cNvGrpSpPr/>
          <p:nvPr/>
        </p:nvGrpSpPr>
        <p:grpSpPr>
          <a:xfrm rot="-8100000">
            <a:off x="177947" y="6056566"/>
            <a:ext cx="590459" cy="590459"/>
            <a:chOff x="618977" y="3248789"/>
            <a:chExt cx="2805900" cy="2805900"/>
          </a:xfrm>
        </p:grpSpPr>
        <p:sp>
          <p:nvSpPr>
            <p:cNvPr id="767" name="Shape 767"/>
            <p:cNvSpPr/>
            <p:nvPr/>
          </p:nvSpPr>
          <p:spPr>
            <a:xfrm>
              <a:off x="618977" y="3248789"/>
              <a:ext cx="2805900" cy="2805900"/>
            </a:xfrm>
            <a:prstGeom prst="frame">
              <a:avLst>
                <a:gd name="adj1" fmla="val 12500"/>
              </a:avLst>
            </a:prstGeom>
            <a:solidFill>
              <a:schemeClr val="lt1">
                <a:alpha val="52940"/>
              </a:scheme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8" name="Shape 768"/>
            <p:cNvSpPr/>
            <p:nvPr/>
          </p:nvSpPr>
          <p:spPr>
            <a:xfrm rot="5400000">
              <a:off x="1143841" y="3779605"/>
              <a:ext cx="1744500" cy="1744500"/>
            </a:xfrm>
            <a:prstGeom prst="teardrop">
              <a:avLst>
                <a:gd name="adj" fmla="val 100000"/>
              </a:avLst>
            </a:prstGeom>
            <a:solidFill>
              <a:schemeClr val="lt1">
                <a:alpha val="38820"/>
              </a:scheme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69" name="Shape 769"/>
          <p:cNvSpPr txBox="1"/>
          <p:nvPr/>
        </p:nvSpPr>
        <p:spPr>
          <a:xfrm>
            <a:off x="826880" y="6348989"/>
            <a:ext cx="4644300" cy="531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Web Based Information and Administrative System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Central Chest Clinic – Borella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Group </a:t>
            </a:r>
            <a:r>
              <a:rPr lang="en-US" sz="800">
                <a:solidFill>
                  <a:srgbClr val="FFFFFF"/>
                </a:solidFill>
              </a:rPr>
              <a:t>04</a:t>
            </a:r>
          </a:p>
        </p:txBody>
      </p:sp>
      <p:sp>
        <p:nvSpPr>
          <p:cNvPr id="770" name="Shape 770"/>
          <p:cNvSpPr/>
          <p:nvPr/>
        </p:nvSpPr>
        <p:spPr>
          <a:xfrm>
            <a:off x="11743035" y="6363980"/>
            <a:ext cx="870300" cy="891300"/>
          </a:xfrm>
          <a:prstGeom prst="ellipse">
            <a:avLst/>
          </a:prstGeom>
          <a:solidFill>
            <a:schemeClr val="lt1">
              <a:alpha val="55690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1" name="Shape 771"/>
          <p:cNvSpPr txBox="1"/>
          <p:nvPr/>
        </p:nvSpPr>
        <p:spPr>
          <a:xfrm>
            <a:off x="11763775" y="6488667"/>
            <a:ext cx="779400" cy="3693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 b="1"/>
              <a:t>29</a:t>
            </a:r>
          </a:p>
        </p:txBody>
      </p:sp>
      <p:sp>
        <p:nvSpPr>
          <p:cNvPr id="772" name="Shape 772"/>
          <p:cNvSpPr/>
          <p:nvPr/>
        </p:nvSpPr>
        <p:spPr>
          <a:xfrm>
            <a:off x="0" y="188993"/>
            <a:ext cx="12192000" cy="995400"/>
          </a:xfrm>
          <a:prstGeom prst="rect">
            <a:avLst/>
          </a:prstGeom>
          <a:solidFill>
            <a:srgbClr val="3F3F3F">
              <a:alpha val="57650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3" name="Shape 773"/>
          <p:cNvSpPr/>
          <p:nvPr/>
        </p:nvSpPr>
        <p:spPr>
          <a:xfrm>
            <a:off x="0" y="1386337"/>
            <a:ext cx="12192000" cy="4521900"/>
          </a:xfrm>
          <a:prstGeom prst="rect">
            <a:avLst/>
          </a:prstGeom>
          <a:solidFill>
            <a:schemeClr val="lt1">
              <a:alpha val="40780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4" name="Shape 774"/>
          <p:cNvSpPr txBox="1"/>
          <p:nvPr/>
        </p:nvSpPr>
        <p:spPr>
          <a:xfrm>
            <a:off x="583852" y="357926"/>
            <a:ext cx="9852900" cy="7695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4400">
                <a:solidFill>
                  <a:srgbClr val="FFFFFF"/>
                </a:solidFill>
              </a:rPr>
              <a:t>Test Automation</a:t>
            </a:r>
          </a:p>
        </p:txBody>
      </p:sp>
      <p:pic>
        <p:nvPicPr>
          <p:cNvPr id="775" name="Shape 775" descr="original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7425" y="1700200"/>
            <a:ext cx="4762500" cy="345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6" name="Shape 776" descr="qunit_logo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73637" y="1386350"/>
            <a:ext cx="2762250" cy="180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7" name="Shape 777" descr="AAEAAQAAAAAAAAekAAAAJDM0MDZiZjE1LTI5MzctNDM4MC1hOTA1LTkzOWRmNmJkYzg3NA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71175" y="2053475"/>
            <a:ext cx="3225075" cy="3187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ACEB">
                <a:alpha val="69803"/>
              </a:srgbClr>
            </a:gs>
            <a:gs pos="100000">
              <a:srgbClr val="6EFFB0">
                <a:alpha val="81960"/>
              </a:srgbClr>
            </a:gs>
          </a:gsLst>
          <a:lin ang="0" scaled="0"/>
        </a:gradFill>
        <a:effectLst/>
      </p:bgPr>
    </p:bg>
    <p:spTree>
      <p:nvGrpSpPr>
        <p:cNvPr id="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Shape 782"/>
          <p:cNvSpPr/>
          <p:nvPr/>
        </p:nvSpPr>
        <p:spPr>
          <a:xfrm rot="-3491017">
            <a:off x="1434670" y="1040973"/>
            <a:ext cx="12657842" cy="4691947"/>
          </a:xfrm>
          <a:prstGeom prst="triangle">
            <a:avLst>
              <a:gd name="adj" fmla="val 0"/>
            </a:avLst>
          </a:prstGeom>
          <a:solidFill>
            <a:schemeClr val="lt1">
              <a:alpha val="5880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3" name="Shape 783"/>
          <p:cNvSpPr/>
          <p:nvPr/>
        </p:nvSpPr>
        <p:spPr>
          <a:xfrm rot="-4364126">
            <a:off x="4408475" y="1231595"/>
            <a:ext cx="9456360" cy="4310860"/>
          </a:xfrm>
          <a:prstGeom prst="triangle">
            <a:avLst>
              <a:gd name="adj" fmla="val 0"/>
            </a:avLst>
          </a:prstGeom>
          <a:solidFill>
            <a:schemeClr val="lt1">
              <a:alpha val="21960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84" name="Shape 784"/>
          <p:cNvGrpSpPr/>
          <p:nvPr/>
        </p:nvGrpSpPr>
        <p:grpSpPr>
          <a:xfrm rot="-3495464" flipH="1">
            <a:off x="2499634" y="-4232867"/>
            <a:ext cx="13153129" cy="13491939"/>
            <a:chOff x="4432475" y="-4567973"/>
            <a:chExt cx="10494161" cy="13492200"/>
          </a:xfrm>
        </p:grpSpPr>
        <p:sp>
          <p:nvSpPr>
            <p:cNvPr id="785" name="Shape 785"/>
            <p:cNvSpPr/>
            <p:nvPr/>
          </p:nvSpPr>
          <p:spPr>
            <a:xfrm rot="4067314">
              <a:off x="2667887" y="-167795"/>
              <a:ext cx="12657875" cy="4691842"/>
            </a:xfrm>
            <a:prstGeom prst="triangle">
              <a:avLst>
                <a:gd name="adj" fmla="val 0"/>
              </a:avLst>
            </a:prstGeom>
            <a:solidFill>
              <a:schemeClr val="lt1">
                <a:alpha val="17650"/>
              </a:scheme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6" name="Shape 786"/>
            <p:cNvSpPr/>
            <p:nvPr/>
          </p:nvSpPr>
          <p:spPr>
            <a:xfrm rot="3194241">
              <a:off x="5641628" y="22746"/>
              <a:ext cx="9456616" cy="4310887"/>
            </a:xfrm>
            <a:prstGeom prst="triangle">
              <a:avLst>
                <a:gd name="adj" fmla="val 0"/>
              </a:avLst>
            </a:prstGeom>
            <a:solidFill>
              <a:schemeClr val="lt1">
                <a:alpha val="17650"/>
              </a:scheme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87" name="Shape 787"/>
          <p:cNvGrpSpPr/>
          <p:nvPr/>
        </p:nvGrpSpPr>
        <p:grpSpPr>
          <a:xfrm rot="-1647016" flipH="1">
            <a:off x="-5753700" y="-3191654"/>
            <a:ext cx="13153602" cy="13492198"/>
            <a:chOff x="4432475" y="-4567973"/>
            <a:chExt cx="10494161" cy="13492200"/>
          </a:xfrm>
        </p:grpSpPr>
        <p:sp>
          <p:nvSpPr>
            <p:cNvPr id="788" name="Shape 788"/>
            <p:cNvSpPr/>
            <p:nvPr/>
          </p:nvSpPr>
          <p:spPr>
            <a:xfrm rot="4067314">
              <a:off x="2667887" y="-167795"/>
              <a:ext cx="12657875" cy="4691842"/>
            </a:xfrm>
            <a:prstGeom prst="triangle">
              <a:avLst>
                <a:gd name="adj" fmla="val 0"/>
              </a:avLst>
            </a:prstGeom>
            <a:solidFill>
              <a:srgbClr val="595959">
                <a:alpha val="11760"/>
              </a:srgb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9" name="Shape 789"/>
            <p:cNvSpPr/>
            <p:nvPr/>
          </p:nvSpPr>
          <p:spPr>
            <a:xfrm rot="3194241">
              <a:off x="5641628" y="22746"/>
              <a:ext cx="9456616" cy="4310887"/>
            </a:xfrm>
            <a:prstGeom prst="triangle">
              <a:avLst>
                <a:gd name="adj" fmla="val 0"/>
              </a:avLst>
            </a:prstGeom>
            <a:solidFill>
              <a:srgbClr val="595959">
                <a:alpha val="11760"/>
              </a:srgb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90" name="Shape 790"/>
          <p:cNvSpPr/>
          <p:nvPr/>
        </p:nvSpPr>
        <p:spPr>
          <a:xfrm rot="-2606215">
            <a:off x="-3027167" y="-1921425"/>
            <a:ext cx="9456546" cy="4310852"/>
          </a:xfrm>
          <a:prstGeom prst="triangle">
            <a:avLst>
              <a:gd name="adj" fmla="val 0"/>
            </a:avLst>
          </a:prstGeom>
          <a:solidFill>
            <a:srgbClr val="595959">
              <a:alpha val="11760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1" name="Shape 791"/>
          <p:cNvSpPr/>
          <p:nvPr/>
        </p:nvSpPr>
        <p:spPr>
          <a:xfrm>
            <a:off x="-101115" y="6354521"/>
            <a:ext cx="12304200" cy="529800"/>
          </a:xfrm>
          <a:prstGeom prst="rect">
            <a:avLst/>
          </a:prstGeom>
          <a:solidFill>
            <a:srgbClr val="3F3F3F">
              <a:alpha val="78820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92" name="Shape 792"/>
          <p:cNvGrpSpPr/>
          <p:nvPr/>
        </p:nvGrpSpPr>
        <p:grpSpPr>
          <a:xfrm rot="-8100000">
            <a:off x="177947" y="6056566"/>
            <a:ext cx="590459" cy="590459"/>
            <a:chOff x="618977" y="3248789"/>
            <a:chExt cx="2805900" cy="2805900"/>
          </a:xfrm>
        </p:grpSpPr>
        <p:sp>
          <p:nvSpPr>
            <p:cNvPr id="793" name="Shape 793"/>
            <p:cNvSpPr/>
            <p:nvPr/>
          </p:nvSpPr>
          <p:spPr>
            <a:xfrm>
              <a:off x="618977" y="3248789"/>
              <a:ext cx="2805900" cy="2805900"/>
            </a:xfrm>
            <a:prstGeom prst="frame">
              <a:avLst>
                <a:gd name="adj1" fmla="val 12500"/>
              </a:avLst>
            </a:prstGeom>
            <a:solidFill>
              <a:schemeClr val="lt1">
                <a:alpha val="52940"/>
              </a:scheme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4" name="Shape 794"/>
            <p:cNvSpPr/>
            <p:nvPr/>
          </p:nvSpPr>
          <p:spPr>
            <a:xfrm rot="5400000">
              <a:off x="1143841" y="3779605"/>
              <a:ext cx="1744500" cy="1744500"/>
            </a:xfrm>
            <a:prstGeom prst="teardrop">
              <a:avLst>
                <a:gd name="adj" fmla="val 100000"/>
              </a:avLst>
            </a:prstGeom>
            <a:solidFill>
              <a:schemeClr val="lt1">
                <a:alpha val="38820"/>
              </a:scheme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95" name="Shape 795"/>
          <p:cNvSpPr txBox="1"/>
          <p:nvPr/>
        </p:nvSpPr>
        <p:spPr>
          <a:xfrm>
            <a:off x="826880" y="6348989"/>
            <a:ext cx="4644300" cy="531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Web Based Information and Administrative System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Central Chest Clinic – Borella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Group </a:t>
            </a:r>
            <a:r>
              <a:rPr lang="en-US" sz="800">
                <a:solidFill>
                  <a:srgbClr val="FFFFFF"/>
                </a:solidFill>
              </a:rPr>
              <a:t>04</a:t>
            </a:r>
          </a:p>
        </p:txBody>
      </p:sp>
      <p:sp>
        <p:nvSpPr>
          <p:cNvPr id="796" name="Shape 796"/>
          <p:cNvSpPr/>
          <p:nvPr/>
        </p:nvSpPr>
        <p:spPr>
          <a:xfrm>
            <a:off x="11743035" y="6363980"/>
            <a:ext cx="870300" cy="891300"/>
          </a:xfrm>
          <a:prstGeom prst="ellipse">
            <a:avLst/>
          </a:prstGeom>
          <a:solidFill>
            <a:schemeClr val="lt1">
              <a:alpha val="55690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7" name="Shape 797"/>
          <p:cNvSpPr txBox="1"/>
          <p:nvPr/>
        </p:nvSpPr>
        <p:spPr>
          <a:xfrm>
            <a:off x="11763775" y="6488667"/>
            <a:ext cx="779400" cy="3693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 b="1"/>
              <a:t>30</a:t>
            </a:r>
          </a:p>
        </p:txBody>
      </p:sp>
      <p:sp>
        <p:nvSpPr>
          <p:cNvPr id="798" name="Shape 798"/>
          <p:cNvSpPr/>
          <p:nvPr/>
        </p:nvSpPr>
        <p:spPr>
          <a:xfrm>
            <a:off x="0" y="188993"/>
            <a:ext cx="12192000" cy="995400"/>
          </a:xfrm>
          <a:prstGeom prst="rect">
            <a:avLst/>
          </a:prstGeom>
          <a:solidFill>
            <a:srgbClr val="3F3F3F">
              <a:alpha val="57650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9" name="Shape 799"/>
          <p:cNvSpPr/>
          <p:nvPr/>
        </p:nvSpPr>
        <p:spPr>
          <a:xfrm>
            <a:off x="0" y="1386337"/>
            <a:ext cx="12192000" cy="4521900"/>
          </a:xfrm>
          <a:prstGeom prst="rect">
            <a:avLst/>
          </a:prstGeom>
          <a:solidFill>
            <a:schemeClr val="lt1">
              <a:alpha val="40780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0" name="Shape 800"/>
          <p:cNvSpPr txBox="1"/>
          <p:nvPr/>
        </p:nvSpPr>
        <p:spPr>
          <a:xfrm>
            <a:off x="583852" y="357926"/>
            <a:ext cx="9852900" cy="7695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4400">
                <a:solidFill>
                  <a:srgbClr val="FFFFFF"/>
                </a:solidFill>
              </a:rPr>
              <a:t>Challenges Faced</a:t>
            </a:r>
          </a:p>
        </p:txBody>
      </p:sp>
      <p:sp>
        <p:nvSpPr>
          <p:cNvPr id="801" name="Shape 801"/>
          <p:cNvSpPr txBox="1"/>
          <p:nvPr/>
        </p:nvSpPr>
        <p:spPr>
          <a:xfrm>
            <a:off x="616087" y="1688500"/>
            <a:ext cx="11274000" cy="4155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457200" marR="0" lvl="0" indent="-393700" algn="l" rtl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Questrial"/>
              <a:buChar char="❏"/>
            </a:pPr>
            <a:r>
              <a:rPr lang="en-US" sz="26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Team collaboration and knowledge sharing</a:t>
            </a:r>
          </a:p>
          <a:p>
            <a:pPr marR="0" lvl="0" algn="l" rtl="0">
              <a:lnSpc>
                <a:spcPct val="150000"/>
              </a:lnSpc>
              <a:spcBef>
                <a:spcPts val="0"/>
              </a:spcBef>
              <a:buNone/>
            </a:pPr>
            <a:endParaRPr sz="2600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marL="457200" marR="0" lvl="0" indent="-393700" algn="l" rtl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Questrial"/>
              <a:buChar char="❏"/>
            </a:pPr>
            <a:r>
              <a:rPr lang="en-US" sz="26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Different attitude on a single task </a:t>
            </a:r>
          </a:p>
          <a:p>
            <a:pPr marR="0" lvl="0" algn="l" rtl="0">
              <a:lnSpc>
                <a:spcPct val="150000"/>
              </a:lnSpc>
              <a:spcBef>
                <a:spcPts val="0"/>
              </a:spcBef>
              <a:buNone/>
            </a:pPr>
            <a:endParaRPr sz="2600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marL="457200" marR="0" lvl="0" indent="-393700" algn="l" rtl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Questrial"/>
              <a:buChar char="❏"/>
            </a:pPr>
            <a:r>
              <a:rPr lang="en-US" sz="26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Requirements gathering</a:t>
            </a:r>
          </a:p>
          <a:p>
            <a:pPr marL="1371600" marR="0" lvl="2" indent="-393700" algn="l" rtl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Questrial"/>
              <a:buChar char="❏"/>
            </a:pPr>
            <a:r>
              <a:rPr lang="en-US" sz="26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we had to be specific in some cases such as gathering investigation report, data ranges etc.</a:t>
            </a:r>
          </a:p>
          <a:p>
            <a:pPr marR="0" lvl="0" algn="l" rtl="0">
              <a:spcBef>
                <a:spcPts val="0"/>
              </a:spcBef>
              <a:buNone/>
            </a:pPr>
            <a:endParaRPr sz="2600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marL="0" marR="0" lvl="0" indent="0" algn="l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ACEB">
                <a:alpha val="69803"/>
              </a:srgbClr>
            </a:gs>
            <a:gs pos="100000">
              <a:srgbClr val="6EFFB0">
                <a:alpha val="81960"/>
              </a:srgbClr>
            </a:gs>
          </a:gsLst>
          <a:lin ang="0" scaled="0"/>
        </a:gradFill>
        <a:effectLst/>
      </p:bgPr>
    </p:bg>
    <p:spTree>
      <p:nvGrpSpPr>
        <p:cNvPr id="1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Shape 806"/>
          <p:cNvSpPr/>
          <p:nvPr/>
        </p:nvSpPr>
        <p:spPr>
          <a:xfrm rot="-3491017">
            <a:off x="1434670" y="1040973"/>
            <a:ext cx="12657842" cy="4691947"/>
          </a:xfrm>
          <a:prstGeom prst="triangle">
            <a:avLst>
              <a:gd name="adj" fmla="val 0"/>
            </a:avLst>
          </a:prstGeom>
          <a:solidFill>
            <a:schemeClr val="lt1">
              <a:alpha val="5880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7" name="Shape 807"/>
          <p:cNvSpPr/>
          <p:nvPr/>
        </p:nvSpPr>
        <p:spPr>
          <a:xfrm rot="-4364126">
            <a:off x="4408475" y="1231595"/>
            <a:ext cx="9456360" cy="4310860"/>
          </a:xfrm>
          <a:prstGeom prst="triangle">
            <a:avLst>
              <a:gd name="adj" fmla="val 0"/>
            </a:avLst>
          </a:prstGeom>
          <a:solidFill>
            <a:schemeClr val="lt1">
              <a:alpha val="21960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08" name="Shape 808"/>
          <p:cNvGrpSpPr/>
          <p:nvPr/>
        </p:nvGrpSpPr>
        <p:grpSpPr>
          <a:xfrm rot="-3495464" flipH="1">
            <a:off x="2499634" y="-4232867"/>
            <a:ext cx="13153129" cy="13491939"/>
            <a:chOff x="4432475" y="-4567973"/>
            <a:chExt cx="10494161" cy="13492200"/>
          </a:xfrm>
        </p:grpSpPr>
        <p:sp>
          <p:nvSpPr>
            <p:cNvPr id="809" name="Shape 809"/>
            <p:cNvSpPr/>
            <p:nvPr/>
          </p:nvSpPr>
          <p:spPr>
            <a:xfrm rot="4067314">
              <a:off x="2667887" y="-167795"/>
              <a:ext cx="12657875" cy="4691842"/>
            </a:xfrm>
            <a:prstGeom prst="triangle">
              <a:avLst>
                <a:gd name="adj" fmla="val 0"/>
              </a:avLst>
            </a:prstGeom>
            <a:solidFill>
              <a:schemeClr val="lt1">
                <a:alpha val="17650"/>
              </a:scheme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0" name="Shape 810"/>
            <p:cNvSpPr/>
            <p:nvPr/>
          </p:nvSpPr>
          <p:spPr>
            <a:xfrm rot="3194241">
              <a:off x="5641628" y="22746"/>
              <a:ext cx="9456616" cy="4310887"/>
            </a:xfrm>
            <a:prstGeom prst="triangle">
              <a:avLst>
                <a:gd name="adj" fmla="val 0"/>
              </a:avLst>
            </a:prstGeom>
            <a:solidFill>
              <a:schemeClr val="lt1">
                <a:alpha val="17650"/>
              </a:scheme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11" name="Shape 811"/>
          <p:cNvGrpSpPr/>
          <p:nvPr/>
        </p:nvGrpSpPr>
        <p:grpSpPr>
          <a:xfrm rot="-1647016" flipH="1">
            <a:off x="-5753700" y="-3191654"/>
            <a:ext cx="13153602" cy="13492198"/>
            <a:chOff x="4432475" y="-4567973"/>
            <a:chExt cx="10494161" cy="13492200"/>
          </a:xfrm>
        </p:grpSpPr>
        <p:sp>
          <p:nvSpPr>
            <p:cNvPr id="812" name="Shape 812"/>
            <p:cNvSpPr/>
            <p:nvPr/>
          </p:nvSpPr>
          <p:spPr>
            <a:xfrm rot="4067314">
              <a:off x="2667887" y="-167795"/>
              <a:ext cx="12657875" cy="4691842"/>
            </a:xfrm>
            <a:prstGeom prst="triangle">
              <a:avLst>
                <a:gd name="adj" fmla="val 0"/>
              </a:avLst>
            </a:prstGeom>
            <a:solidFill>
              <a:srgbClr val="595959">
                <a:alpha val="11760"/>
              </a:srgb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3" name="Shape 813"/>
            <p:cNvSpPr/>
            <p:nvPr/>
          </p:nvSpPr>
          <p:spPr>
            <a:xfrm rot="3194241">
              <a:off x="5641628" y="22746"/>
              <a:ext cx="9456616" cy="4310887"/>
            </a:xfrm>
            <a:prstGeom prst="triangle">
              <a:avLst>
                <a:gd name="adj" fmla="val 0"/>
              </a:avLst>
            </a:prstGeom>
            <a:solidFill>
              <a:srgbClr val="595959">
                <a:alpha val="11760"/>
              </a:srgb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14" name="Shape 814"/>
          <p:cNvSpPr/>
          <p:nvPr/>
        </p:nvSpPr>
        <p:spPr>
          <a:xfrm rot="-2606215">
            <a:off x="-3055342" y="-1865100"/>
            <a:ext cx="9456546" cy="4310852"/>
          </a:xfrm>
          <a:prstGeom prst="triangle">
            <a:avLst>
              <a:gd name="adj" fmla="val 0"/>
            </a:avLst>
          </a:prstGeom>
          <a:solidFill>
            <a:srgbClr val="595959">
              <a:alpha val="11760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5" name="Shape 815"/>
          <p:cNvSpPr/>
          <p:nvPr/>
        </p:nvSpPr>
        <p:spPr>
          <a:xfrm>
            <a:off x="-101115" y="6354521"/>
            <a:ext cx="12304200" cy="529800"/>
          </a:xfrm>
          <a:prstGeom prst="rect">
            <a:avLst/>
          </a:prstGeom>
          <a:solidFill>
            <a:srgbClr val="3F3F3F">
              <a:alpha val="78820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16" name="Shape 816"/>
          <p:cNvGrpSpPr/>
          <p:nvPr/>
        </p:nvGrpSpPr>
        <p:grpSpPr>
          <a:xfrm rot="-8100000">
            <a:off x="177947" y="6056566"/>
            <a:ext cx="590459" cy="590459"/>
            <a:chOff x="618977" y="3248789"/>
            <a:chExt cx="2805900" cy="2805900"/>
          </a:xfrm>
        </p:grpSpPr>
        <p:sp>
          <p:nvSpPr>
            <p:cNvPr id="817" name="Shape 817"/>
            <p:cNvSpPr/>
            <p:nvPr/>
          </p:nvSpPr>
          <p:spPr>
            <a:xfrm>
              <a:off x="618977" y="3248789"/>
              <a:ext cx="2805900" cy="2805900"/>
            </a:xfrm>
            <a:prstGeom prst="frame">
              <a:avLst>
                <a:gd name="adj1" fmla="val 12500"/>
              </a:avLst>
            </a:prstGeom>
            <a:solidFill>
              <a:schemeClr val="lt1">
                <a:alpha val="52940"/>
              </a:scheme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8" name="Shape 818"/>
            <p:cNvSpPr/>
            <p:nvPr/>
          </p:nvSpPr>
          <p:spPr>
            <a:xfrm rot="5400000">
              <a:off x="1143841" y="3779605"/>
              <a:ext cx="1744500" cy="1744500"/>
            </a:xfrm>
            <a:prstGeom prst="teardrop">
              <a:avLst>
                <a:gd name="adj" fmla="val 100000"/>
              </a:avLst>
            </a:prstGeom>
            <a:solidFill>
              <a:schemeClr val="lt1">
                <a:alpha val="38820"/>
              </a:scheme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19" name="Shape 819"/>
          <p:cNvSpPr txBox="1"/>
          <p:nvPr/>
        </p:nvSpPr>
        <p:spPr>
          <a:xfrm>
            <a:off x="826880" y="6348989"/>
            <a:ext cx="4644300" cy="531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Web Based Information and Administrative System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Central Chest Clinic – Borella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Group </a:t>
            </a:r>
            <a:r>
              <a:rPr lang="en-US" sz="800">
                <a:solidFill>
                  <a:srgbClr val="FFFFFF"/>
                </a:solidFill>
              </a:rPr>
              <a:t>04</a:t>
            </a:r>
          </a:p>
        </p:txBody>
      </p:sp>
      <p:sp>
        <p:nvSpPr>
          <p:cNvPr id="820" name="Shape 820"/>
          <p:cNvSpPr/>
          <p:nvPr/>
        </p:nvSpPr>
        <p:spPr>
          <a:xfrm>
            <a:off x="11743035" y="6363980"/>
            <a:ext cx="870300" cy="891300"/>
          </a:xfrm>
          <a:prstGeom prst="ellipse">
            <a:avLst/>
          </a:prstGeom>
          <a:solidFill>
            <a:schemeClr val="lt1">
              <a:alpha val="55690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1" name="Shape 821"/>
          <p:cNvSpPr txBox="1"/>
          <p:nvPr/>
        </p:nvSpPr>
        <p:spPr>
          <a:xfrm>
            <a:off x="11763775" y="6488667"/>
            <a:ext cx="779400" cy="3693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 b="1"/>
              <a:t>31</a:t>
            </a:r>
          </a:p>
        </p:txBody>
      </p:sp>
      <p:sp>
        <p:nvSpPr>
          <p:cNvPr id="822" name="Shape 822"/>
          <p:cNvSpPr/>
          <p:nvPr/>
        </p:nvSpPr>
        <p:spPr>
          <a:xfrm>
            <a:off x="0" y="188993"/>
            <a:ext cx="12192000" cy="995400"/>
          </a:xfrm>
          <a:prstGeom prst="rect">
            <a:avLst/>
          </a:prstGeom>
          <a:solidFill>
            <a:srgbClr val="3F3F3F">
              <a:alpha val="57650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3" name="Shape 823"/>
          <p:cNvSpPr/>
          <p:nvPr/>
        </p:nvSpPr>
        <p:spPr>
          <a:xfrm>
            <a:off x="0" y="1386337"/>
            <a:ext cx="12192000" cy="4521900"/>
          </a:xfrm>
          <a:prstGeom prst="rect">
            <a:avLst/>
          </a:prstGeom>
          <a:solidFill>
            <a:schemeClr val="lt1">
              <a:alpha val="40780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4" name="Shape 824"/>
          <p:cNvSpPr txBox="1"/>
          <p:nvPr/>
        </p:nvSpPr>
        <p:spPr>
          <a:xfrm>
            <a:off x="583852" y="357926"/>
            <a:ext cx="9852900" cy="7695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4400">
                <a:solidFill>
                  <a:srgbClr val="FFFFFF"/>
                </a:solidFill>
              </a:rPr>
              <a:t>Quality Assurance</a:t>
            </a:r>
          </a:p>
        </p:txBody>
      </p:sp>
      <p:sp>
        <p:nvSpPr>
          <p:cNvPr id="825" name="Shape 825"/>
          <p:cNvSpPr txBox="1"/>
          <p:nvPr/>
        </p:nvSpPr>
        <p:spPr>
          <a:xfrm>
            <a:off x="616087" y="1688500"/>
            <a:ext cx="11274000" cy="4155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457200" marR="0" lvl="0" indent="-393700" algn="l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Questrial"/>
              <a:buChar char="❏"/>
            </a:pPr>
            <a:r>
              <a:rPr lang="en-US" sz="26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Cost benefit analysis on each module developed</a:t>
            </a:r>
          </a:p>
          <a:p>
            <a:pPr marR="0" lvl="0" algn="l" rtl="0">
              <a:lnSpc>
                <a:spcPct val="115000"/>
              </a:lnSpc>
              <a:spcBef>
                <a:spcPts val="0"/>
              </a:spcBef>
              <a:buNone/>
            </a:pPr>
            <a:endParaRPr sz="2600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marL="457200" marR="0" lvl="0" indent="-393700" algn="l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Questrial"/>
              <a:buChar char="❏"/>
            </a:pPr>
            <a:r>
              <a:rPr lang="en-US" sz="26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Prioritization matrices </a:t>
            </a:r>
          </a:p>
          <a:p>
            <a:pPr marR="0" lvl="0" algn="l" rtl="0">
              <a:lnSpc>
                <a:spcPct val="115000"/>
              </a:lnSpc>
              <a:spcBef>
                <a:spcPts val="0"/>
              </a:spcBef>
              <a:buNone/>
            </a:pPr>
            <a:endParaRPr sz="2600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marL="457200" marR="0" lvl="0" indent="-393700" algn="l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Questrial"/>
              <a:buChar char="❏"/>
            </a:pPr>
            <a:r>
              <a:rPr lang="en-US" sz="26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Inspections were carried out on each module to verify functionality</a:t>
            </a:r>
          </a:p>
          <a:p>
            <a:pPr marR="0" lvl="0" algn="l" rtl="0">
              <a:lnSpc>
                <a:spcPct val="115000"/>
              </a:lnSpc>
              <a:spcBef>
                <a:spcPts val="0"/>
              </a:spcBef>
              <a:buNone/>
            </a:pPr>
            <a:endParaRPr sz="2600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marL="457200" marR="0" lvl="0" indent="-393700" algn="l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Questrial"/>
              <a:buChar char="❏"/>
            </a:pPr>
            <a:r>
              <a:rPr lang="en-US" sz="26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Improved user friendliness of GUIs</a:t>
            </a:r>
          </a:p>
          <a:p>
            <a:pPr marR="0" lvl="0" algn="l" rtl="0">
              <a:lnSpc>
                <a:spcPct val="115000"/>
              </a:lnSpc>
              <a:spcBef>
                <a:spcPts val="0"/>
              </a:spcBef>
              <a:buNone/>
            </a:pPr>
            <a:endParaRPr sz="2600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marL="457200" marR="0" lvl="0" indent="-393700" algn="l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Questrial"/>
              <a:buChar char="❏"/>
            </a:pPr>
            <a:r>
              <a:rPr lang="en-US" sz="26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Data validation</a:t>
            </a:r>
          </a:p>
          <a:p>
            <a:pPr marR="0" lvl="0" algn="l" rtl="0">
              <a:spcBef>
                <a:spcPts val="0"/>
              </a:spcBef>
              <a:buNone/>
            </a:pPr>
            <a:endParaRPr sz="2600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marL="0" marR="0" lvl="0" indent="0" algn="l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ACEB">
                <a:alpha val="69803"/>
              </a:srgbClr>
            </a:gs>
            <a:gs pos="100000">
              <a:srgbClr val="6EFFB0">
                <a:alpha val="81960"/>
              </a:srgbClr>
            </a:gs>
          </a:gsLst>
          <a:lin ang="0" scaled="0"/>
        </a:gradFill>
        <a:effectLst/>
      </p:bgPr>
    </p:bg>
    <p:spTree>
      <p:nvGrpSpPr>
        <p:cNvPr id="1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Shape 830"/>
          <p:cNvSpPr/>
          <p:nvPr/>
        </p:nvSpPr>
        <p:spPr>
          <a:xfrm>
            <a:off x="-45025" y="1412362"/>
            <a:ext cx="12192000" cy="4521900"/>
          </a:xfrm>
          <a:prstGeom prst="rect">
            <a:avLst/>
          </a:prstGeom>
          <a:solidFill>
            <a:schemeClr val="lt1">
              <a:alpha val="40780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1" name="Shape 831"/>
          <p:cNvSpPr/>
          <p:nvPr/>
        </p:nvSpPr>
        <p:spPr>
          <a:xfrm rot="-3491017">
            <a:off x="1434670" y="1040973"/>
            <a:ext cx="12657842" cy="4691947"/>
          </a:xfrm>
          <a:prstGeom prst="triangle">
            <a:avLst>
              <a:gd name="adj" fmla="val 0"/>
            </a:avLst>
          </a:prstGeom>
          <a:solidFill>
            <a:schemeClr val="lt1">
              <a:alpha val="5880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2" name="Shape 832"/>
          <p:cNvSpPr/>
          <p:nvPr/>
        </p:nvSpPr>
        <p:spPr>
          <a:xfrm rot="-4364126">
            <a:off x="4408475" y="1231595"/>
            <a:ext cx="9456360" cy="4310860"/>
          </a:xfrm>
          <a:prstGeom prst="triangle">
            <a:avLst>
              <a:gd name="adj" fmla="val 0"/>
            </a:avLst>
          </a:prstGeom>
          <a:solidFill>
            <a:schemeClr val="lt1">
              <a:alpha val="21960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33" name="Shape 833"/>
          <p:cNvGrpSpPr/>
          <p:nvPr/>
        </p:nvGrpSpPr>
        <p:grpSpPr>
          <a:xfrm rot="-3495464" flipH="1">
            <a:off x="2499634" y="-4232867"/>
            <a:ext cx="13153129" cy="13491939"/>
            <a:chOff x="4432475" y="-4567973"/>
            <a:chExt cx="10494161" cy="13492200"/>
          </a:xfrm>
        </p:grpSpPr>
        <p:sp>
          <p:nvSpPr>
            <p:cNvPr id="834" name="Shape 834"/>
            <p:cNvSpPr/>
            <p:nvPr/>
          </p:nvSpPr>
          <p:spPr>
            <a:xfrm rot="4067314">
              <a:off x="2667887" y="-167795"/>
              <a:ext cx="12657875" cy="4691842"/>
            </a:xfrm>
            <a:prstGeom prst="triangle">
              <a:avLst>
                <a:gd name="adj" fmla="val 0"/>
              </a:avLst>
            </a:prstGeom>
            <a:solidFill>
              <a:schemeClr val="lt1">
                <a:alpha val="17650"/>
              </a:scheme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5" name="Shape 835"/>
            <p:cNvSpPr/>
            <p:nvPr/>
          </p:nvSpPr>
          <p:spPr>
            <a:xfrm rot="3194241">
              <a:off x="5641628" y="22746"/>
              <a:ext cx="9456616" cy="4310887"/>
            </a:xfrm>
            <a:prstGeom prst="triangle">
              <a:avLst>
                <a:gd name="adj" fmla="val 0"/>
              </a:avLst>
            </a:prstGeom>
            <a:solidFill>
              <a:schemeClr val="lt1">
                <a:alpha val="17650"/>
              </a:scheme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36" name="Shape 836"/>
          <p:cNvGrpSpPr/>
          <p:nvPr/>
        </p:nvGrpSpPr>
        <p:grpSpPr>
          <a:xfrm rot="-1647016" flipH="1">
            <a:off x="-5753700" y="-3191654"/>
            <a:ext cx="13153602" cy="13492198"/>
            <a:chOff x="4432475" y="-4567973"/>
            <a:chExt cx="10494161" cy="13492200"/>
          </a:xfrm>
        </p:grpSpPr>
        <p:sp>
          <p:nvSpPr>
            <p:cNvPr id="837" name="Shape 837"/>
            <p:cNvSpPr/>
            <p:nvPr/>
          </p:nvSpPr>
          <p:spPr>
            <a:xfrm rot="4067314">
              <a:off x="2667887" y="-167795"/>
              <a:ext cx="12657875" cy="4691842"/>
            </a:xfrm>
            <a:prstGeom prst="triangle">
              <a:avLst>
                <a:gd name="adj" fmla="val 0"/>
              </a:avLst>
            </a:prstGeom>
            <a:solidFill>
              <a:srgbClr val="595959">
                <a:alpha val="11760"/>
              </a:srgb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8" name="Shape 838"/>
            <p:cNvSpPr/>
            <p:nvPr/>
          </p:nvSpPr>
          <p:spPr>
            <a:xfrm rot="3194241">
              <a:off x="5641628" y="22746"/>
              <a:ext cx="9456616" cy="4310887"/>
            </a:xfrm>
            <a:prstGeom prst="triangle">
              <a:avLst>
                <a:gd name="adj" fmla="val 0"/>
              </a:avLst>
            </a:prstGeom>
            <a:solidFill>
              <a:srgbClr val="595959">
                <a:alpha val="11760"/>
              </a:srgb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39" name="Shape 839"/>
          <p:cNvSpPr/>
          <p:nvPr/>
        </p:nvSpPr>
        <p:spPr>
          <a:xfrm rot="-2606215">
            <a:off x="-3027167" y="-1921425"/>
            <a:ext cx="9456546" cy="4310852"/>
          </a:xfrm>
          <a:prstGeom prst="triangle">
            <a:avLst>
              <a:gd name="adj" fmla="val 0"/>
            </a:avLst>
          </a:prstGeom>
          <a:solidFill>
            <a:srgbClr val="595959">
              <a:alpha val="11760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0" name="Shape 840"/>
          <p:cNvSpPr/>
          <p:nvPr/>
        </p:nvSpPr>
        <p:spPr>
          <a:xfrm>
            <a:off x="-101115" y="6354521"/>
            <a:ext cx="12304200" cy="529800"/>
          </a:xfrm>
          <a:prstGeom prst="rect">
            <a:avLst/>
          </a:prstGeom>
          <a:solidFill>
            <a:srgbClr val="3F3F3F">
              <a:alpha val="78820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41" name="Shape 841"/>
          <p:cNvGrpSpPr/>
          <p:nvPr/>
        </p:nvGrpSpPr>
        <p:grpSpPr>
          <a:xfrm rot="-8100000">
            <a:off x="177947" y="6056566"/>
            <a:ext cx="590459" cy="590459"/>
            <a:chOff x="618977" y="3248789"/>
            <a:chExt cx="2805900" cy="2805900"/>
          </a:xfrm>
        </p:grpSpPr>
        <p:sp>
          <p:nvSpPr>
            <p:cNvPr id="842" name="Shape 842"/>
            <p:cNvSpPr/>
            <p:nvPr/>
          </p:nvSpPr>
          <p:spPr>
            <a:xfrm>
              <a:off x="618977" y="3248789"/>
              <a:ext cx="2805900" cy="2805900"/>
            </a:xfrm>
            <a:prstGeom prst="frame">
              <a:avLst>
                <a:gd name="adj1" fmla="val 12500"/>
              </a:avLst>
            </a:prstGeom>
            <a:solidFill>
              <a:schemeClr val="lt1">
                <a:alpha val="52940"/>
              </a:scheme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3" name="Shape 843"/>
            <p:cNvSpPr/>
            <p:nvPr/>
          </p:nvSpPr>
          <p:spPr>
            <a:xfrm rot="5400000">
              <a:off x="1143841" y="3779605"/>
              <a:ext cx="1744500" cy="1744500"/>
            </a:xfrm>
            <a:prstGeom prst="teardrop">
              <a:avLst>
                <a:gd name="adj" fmla="val 100000"/>
              </a:avLst>
            </a:prstGeom>
            <a:solidFill>
              <a:schemeClr val="lt1">
                <a:alpha val="38820"/>
              </a:scheme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44" name="Shape 844"/>
          <p:cNvSpPr txBox="1"/>
          <p:nvPr/>
        </p:nvSpPr>
        <p:spPr>
          <a:xfrm>
            <a:off x="826880" y="6348989"/>
            <a:ext cx="4644300" cy="531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Web Based Information and Administrative System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Central Chest Clinic – Borella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Group </a:t>
            </a:r>
            <a:r>
              <a:rPr lang="en-US" sz="800">
                <a:solidFill>
                  <a:srgbClr val="FFFFFF"/>
                </a:solidFill>
              </a:rPr>
              <a:t>04</a:t>
            </a:r>
          </a:p>
        </p:txBody>
      </p:sp>
      <p:sp>
        <p:nvSpPr>
          <p:cNvPr id="845" name="Shape 845"/>
          <p:cNvSpPr/>
          <p:nvPr/>
        </p:nvSpPr>
        <p:spPr>
          <a:xfrm>
            <a:off x="11743035" y="6363980"/>
            <a:ext cx="870300" cy="891300"/>
          </a:xfrm>
          <a:prstGeom prst="ellipse">
            <a:avLst/>
          </a:prstGeom>
          <a:solidFill>
            <a:schemeClr val="lt1">
              <a:alpha val="55690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6" name="Shape 846"/>
          <p:cNvSpPr txBox="1"/>
          <p:nvPr/>
        </p:nvSpPr>
        <p:spPr>
          <a:xfrm>
            <a:off x="11763775" y="6488667"/>
            <a:ext cx="779400" cy="3693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 b="1"/>
              <a:t>32</a:t>
            </a:r>
          </a:p>
        </p:txBody>
      </p:sp>
      <p:sp>
        <p:nvSpPr>
          <p:cNvPr id="847" name="Shape 847"/>
          <p:cNvSpPr/>
          <p:nvPr/>
        </p:nvSpPr>
        <p:spPr>
          <a:xfrm>
            <a:off x="0" y="188993"/>
            <a:ext cx="12192000" cy="995400"/>
          </a:xfrm>
          <a:prstGeom prst="rect">
            <a:avLst/>
          </a:prstGeom>
          <a:solidFill>
            <a:srgbClr val="3F3F3F">
              <a:alpha val="57650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8" name="Shape 848"/>
          <p:cNvSpPr txBox="1"/>
          <p:nvPr/>
        </p:nvSpPr>
        <p:spPr>
          <a:xfrm>
            <a:off x="583852" y="357926"/>
            <a:ext cx="9852900" cy="7695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4400">
                <a:solidFill>
                  <a:srgbClr val="FFFFFF"/>
                </a:solidFill>
              </a:rPr>
              <a:t>Best Practices</a:t>
            </a:r>
          </a:p>
        </p:txBody>
      </p:sp>
      <p:sp>
        <p:nvSpPr>
          <p:cNvPr id="849" name="Shape 849"/>
          <p:cNvSpPr txBox="1"/>
          <p:nvPr/>
        </p:nvSpPr>
        <p:spPr>
          <a:xfrm>
            <a:off x="616087" y="1688500"/>
            <a:ext cx="11274000" cy="4155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457200" marR="0" lvl="0" indent="-393700" algn="l" rtl="0">
              <a:spcBef>
                <a:spcPts val="0"/>
              </a:spcBef>
              <a:buClr>
                <a:schemeClr val="dk1"/>
              </a:buClr>
              <a:buSzPct val="100000"/>
              <a:buFont typeface="Questrial"/>
              <a:buChar char="❏"/>
            </a:pPr>
            <a:r>
              <a:rPr lang="en-US" sz="26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Version controlling to ensure that radical changes don't affect existing code</a:t>
            </a:r>
          </a:p>
          <a:p>
            <a:pPr marR="0" lvl="0" algn="l" rtl="0">
              <a:spcBef>
                <a:spcPts val="0"/>
              </a:spcBef>
              <a:buNone/>
            </a:pPr>
            <a:endParaRPr sz="2600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marL="457200" marR="0" lvl="0" indent="-393700" algn="l" rtl="0">
              <a:spcBef>
                <a:spcPts val="0"/>
              </a:spcBef>
              <a:buClr>
                <a:schemeClr val="dk1"/>
              </a:buClr>
              <a:buSzPct val="100000"/>
              <a:buFont typeface="Questrial"/>
              <a:buChar char="❏"/>
            </a:pPr>
            <a:r>
              <a:rPr lang="en-US" sz="26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A single coding standard to which all programmers adhere</a:t>
            </a:r>
          </a:p>
          <a:p>
            <a:pPr marR="0" lvl="0" algn="l" rtl="0">
              <a:spcBef>
                <a:spcPts val="0"/>
              </a:spcBef>
              <a:buNone/>
            </a:pPr>
            <a:endParaRPr sz="2600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marL="457200" marR="0" lvl="0" indent="-393700" algn="l" rtl="0">
              <a:spcBef>
                <a:spcPts val="0"/>
              </a:spcBef>
              <a:buClr>
                <a:schemeClr val="dk1"/>
              </a:buClr>
              <a:buSzPct val="100000"/>
              <a:buFont typeface="Questrial"/>
              <a:buChar char="❏"/>
            </a:pPr>
            <a:r>
              <a:rPr lang="en-US" sz="26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Sharing the code base between all programmers</a:t>
            </a:r>
          </a:p>
          <a:p>
            <a:pPr marR="0" lvl="0" algn="l" rtl="0">
              <a:spcBef>
                <a:spcPts val="0"/>
              </a:spcBef>
              <a:buNone/>
            </a:pPr>
            <a:endParaRPr sz="2600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marL="457200" marR="0" lvl="0" indent="-393700" algn="l" rtl="0">
              <a:spcBef>
                <a:spcPts val="0"/>
              </a:spcBef>
              <a:buClr>
                <a:schemeClr val="dk1"/>
              </a:buClr>
              <a:buSzPct val="100000"/>
              <a:buFont typeface="Questrial"/>
              <a:buChar char="❏"/>
            </a:pPr>
            <a:r>
              <a:rPr lang="en-US" sz="26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Commenting to increase code readability and understandability</a:t>
            </a:r>
          </a:p>
          <a:p>
            <a:pPr marR="0" lvl="0" algn="l" rtl="0">
              <a:spcBef>
                <a:spcPts val="0"/>
              </a:spcBef>
              <a:buNone/>
            </a:pPr>
            <a:endParaRPr sz="2600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marL="457200" marR="0" lvl="0" indent="-393700" algn="l" rtl="0">
              <a:spcBef>
                <a:spcPts val="0"/>
              </a:spcBef>
              <a:buClr>
                <a:schemeClr val="dk1"/>
              </a:buClr>
              <a:buSzPct val="100000"/>
              <a:buFont typeface="Questrial"/>
              <a:buChar char="❏"/>
            </a:pPr>
            <a:r>
              <a:rPr lang="en-US" sz="26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Code reuse to improve maintainability</a:t>
            </a:r>
          </a:p>
          <a:p>
            <a:pPr marR="0" lvl="0" algn="l" rtl="0">
              <a:spcBef>
                <a:spcPts val="0"/>
              </a:spcBef>
              <a:buNone/>
            </a:pPr>
            <a:endParaRPr sz="2600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marR="0" lvl="0" algn="l" rtl="0">
              <a:spcBef>
                <a:spcPts val="0"/>
              </a:spcBef>
              <a:buNone/>
            </a:pPr>
            <a:endParaRPr sz="2600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marR="0" lvl="0" algn="l" rtl="0">
              <a:spcBef>
                <a:spcPts val="0"/>
              </a:spcBef>
              <a:buNone/>
            </a:pPr>
            <a:endParaRPr sz="2600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marL="0" marR="0" lvl="0" indent="0" algn="l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ACEB">
                <a:alpha val="69803"/>
              </a:srgbClr>
            </a:gs>
            <a:gs pos="100000">
              <a:srgbClr val="6EFFB0">
                <a:alpha val="81960"/>
              </a:srgbClr>
            </a:gs>
          </a:gsLst>
          <a:lin ang="0" scaled="0"/>
        </a:gradFill>
        <a:effectLst/>
      </p:bgPr>
    </p:bg>
    <p:spTree>
      <p:nvGrpSpPr>
        <p:cNvPr id="1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Shape 854"/>
          <p:cNvSpPr/>
          <p:nvPr/>
        </p:nvSpPr>
        <p:spPr>
          <a:xfrm rot="-3491017">
            <a:off x="1434670" y="1040973"/>
            <a:ext cx="12657842" cy="4691947"/>
          </a:xfrm>
          <a:prstGeom prst="triangle">
            <a:avLst>
              <a:gd name="adj" fmla="val 0"/>
            </a:avLst>
          </a:prstGeom>
          <a:solidFill>
            <a:schemeClr val="lt1">
              <a:alpha val="5880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5" name="Shape 855"/>
          <p:cNvSpPr/>
          <p:nvPr/>
        </p:nvSpPr>
        <p:spPr>
          <a:xfrm rot="-4364126">
            <a:off x="4408475" y="1231595"/>
            <a:ext cx="9456360" cy="4310860"/>
          </a:xfrm>
          <a:prstGeom prst="triangle">
            <a:avLst>
              <a:gd name="adj" fmla="val 0"/>
            </a:avLst>
          </a:prstGeom>
          <a:solidFill>
            <a:schemeClr val="lt1">
              <a:alpha val="21960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56" name="Shape 856"/>
          <p:cNvGrpSpPr/>
          <p:nvPr/>
        </p:nvGrpSpPr>
        <p:grpSpPr>
          <a:xfrm rot="-3495464" flipH="1">
            <a:off x="2499634" y="-4232867"/>
            <a:ext cx="13153129" cy="13491939"/>
            <a:chOff x="4432475" y="-4567973"/>
            <a:chExt cx="10494161" cy="13492200"/>
          </a:xfrm>
        </p:grpSpPr>
        <p:sp>
          <p:nvSpPr>
            <p:cNvPr id="857" name="Shape 857"/>
            <p:cNvSpPr/>
            <p:nvPr/>
          </p:nvSpPr>
          <p:spPr>
            <a:xfrm rot="4067314">
              <a:off x="2667887" y="-167795"/>
              <a:ext cx="12657875" cy="4691842"/>
            </a:xfrm>
            <a:prstGeom prst="triangle">
              <a:avLst>
                <a:gd name="adj" fmla="val 0"/>
              </a:avLst>
            </a:prstGeom>
            <a:solidFill>
              <a:schemeClr val="lt1">
                <a:alpha val="17650"/>
              </a:scheme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8" name="Shape 858"/>
            <p:cNvSpPr/>
            <p:nvPr/>
          </p:nvSpPr>
          <p:spPr>
            <a:xfrm rot="3194241">
              <a:off x="5641628" y="22746"/>
              <a:ext cx="9456616" cy="4310887"/>
            </a:xfrm>
            <a:prstGeom prst="triangle">
              <a:avLst>
                <a:gd name="adj" fmla="val 0"/>
              </a:avLst>
            </a:prstGeom>
            <a:solidFill>
              <a:schemeClr val="lt1">
                <a:alpha val="17650"/>
              </a:scheme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59" name="Shape 859"/>
          <p:cNvGrpSpPr/>
          <p:nvPr/>
        </p:nvGrpSpPr>
        <p:grpSpPr>
          <a:xfrm rot="-1647016" flipH="1">
            <a:off x="-5753700" y="-3191654"/>
            <a:ext cx="13153602" cy="13492198"/>
            <a:chOff x="4432475" y="-4567973"/>
            <a:chExt cx="10494161" cy="13492200"/>
          </a:xfrm>
        </p:grpSpPr>
        <p:sp>
          <p:nvSpPr>
            <p:cNvPr id="860" name="Shape 860"/>
            <p:cNvSpPr/>
            <p:nvPr/>
          </p:nvSpPr>
          <p:spPr>
            <a:xfrm rot="4067314">
              <a:off x="2667887" y="-167795"/>
              <a:ext cx="12657875" cy="4691842"/>
            </a:xfrm>
            <a:prstGeom prst="triangle">
              <a:avLst>
                <a:gd name="adj" fmla="val 0"/>
              </a:avLst>
            </a:prstGeom>
            <a:solidFill>
              <a:srgbClr val="595959">
                <a:alpha val="11760"/>
              </a:srgb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1" name="Shape 861"/>
            <p:cNvSpPr/>
            <p:nvPr/>
          </p:nvSpPr>
          <p:spPr>
            <a:xfrm rot="3194241">
              <a:off x="5641628" y="22746"/>
              <a:ext cx="9456616" cy="4310887"/>
            </a:xfrm>
            <a:prstGeom prst="triangle">
              <a:avLst>
                <a:gd name="adj" fmla="val 0"/>
              </a:avLst>
            </a:prstGeom>
            <a:solidFill>
              <a:srgbClr val="595959">
                <a:alpha val="11760"/>
              </a:srgb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62" name="Shape 862"/>
          <p:cNvSpPr/>
          <p:nvPr/>
        </p:nvSpPr>
        <p:spPr>
          <a:xfrm rot="-2606215">
            <a:off x="-3027167" y="-1921425"/>
            <a:ext cx="9456546" cy="4310852"/>
          </a:xfrm>
          <a:prstGeom prst="triangle">
            <a:avLst>
              <a:gd name="adj" fmla="val 0"/>
            </a:avLst>
          </a:prstGeom>
          <a:solidFill>
            <a:srgbClr val="595959">
              <a:alpha val="11760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3" name="Shape 863"/>
          <p:cNvSpPr/>
          <p:nvPr/>
        </p:nvSpPr>
        <p:spPr>
          <a:xfrm>
            <a:off x="-101115" y="6354521"/>
            <a:ext cx="12304200" cy="529800"/>
          </a:xfrm>
          <a:prstGeom prst="rect">
            <a:avLst/>
          </a:prstGeom>
          <a:solidFill>
            <a:srgbClr val="3F3F3F">
              <a:alpha val="78820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64" name="Shape 864"/>
          <p:cNvGrpSpPr/>
          <p:nvPr/>
        </p:nvGrpSpPr>
        <p:grpSpPr>
          <a:xfrm rot="-8100000">
            <a:off x="177947" y="6056566"/>
            <a:ext cx="590459" cy="590459"/>
            <a:chOff x="618977" y="3248789"/>
            <a:chExt cx="2805900" cy="2805900"/>
          </a:xfrm>
        </p:grpSpPr>
        <p:sp>
          <p:nvSpPr>
            <p:cNvPr id="865" name="Shape 865"/>
            <p:cNvSpPr/>
            <p:nvPr/>
          </p:nvSpPr>
          <p:spPr>
            <a:xfrm>
              <a:off x="618977" y="3248789"/>
              <a:ext cx="2805900" cy="2805900"/>
            </a:xfrm>
            <a:prstGeom prst="frame">
              <a:avLst>
                <a:gd name="adj1" fmla="val 12500"/>
              </a:avLst>
            </a:prstGeom>
            <a:solidFill>
              <a:schemeClr val="lt1">
                <a:alpha val="52940"/>
              </a:scheme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6" name="Shape 866"/>
            <p:cNvSpPr/>
            <p:nvPr/>
          </p:nvSpPr>
          <p:spPr>
            <a:xfrm rot="5400000">
              <a:off x="1143841" y="3779605"/>
              <a:ext cx="1744500" cy="1744500"/>
            </a:xfrm>
            <a:prstGeom prst="teardrop">
              <a:avLst>
                <a:gd name="adj" fmla="val 100000"/>
              </a:avLst>
            </a:prstGeom>
            <a:solidFill>
              <a:schemeClr val="lt1">
                <a:alpha val="38820"/>
              </a:scheme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67" name="Shape 867"/>
          <p:cNvSpPr txBox="1"/>
          <p:nvPr/>
        </p:nvSpPr>
        <p:spPr>
          <a:xfrm>
            <a:off x="826880" y="6348989"/>
            <a:ext cx="4644300" cy="531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Web Based Information and Administrative System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Central Chest Clinic – Borella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Group </a:t>
            </a:r>
            <a:r>
              <a:rPr lang="en-US" sz="800">
                <a:solidFill>
                  <a:srgbClr val="FFFFFF"/>
                </a:solidFill>
              </a:rPr>
              <a:t>04</a:t>
            </a:r>
          </a:p>
        </p:txBody>
      </p:sp>
      <p:sp>
        <p:nvSpPr>
          <p:cNvPr id="868" name="Shape 868"/>
          <p:cNvSpPr/>
          <p:nvPr/>
        </p:nvSpPr>
        <p:spPr>
          <a:xfrm>
            <a:off x="11743035" y="6363980"/>
            <a:ext cx="870300" cy="891300"/>
          </a:xfrm>
          <a:prstGeom prst="ellipse">
            <a:avLst/>
          </a:prstGeom>
          <a:solidFill>
            <a:schemeClr val="lt1">
              <a:alpha val="55690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9" name="Shape 869"/>
          <p:cNvSpPr txBox="1"/>
          <p:nvPr/>
        </p:nvSpPr>
        <p:spPr>
          <a:xfrm>
            <a:off x="11763775" y="6488667"/>
            <a:ext cx="779400" cy="3693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 b="1"/>
              <a:t>33</a:t>
            </a:r>
          </a:p>
        </p:txBody>
      </p:sp>
      <p:sp>
        <p:nvSpPr>
          <p:cNvPr id="870" name="Shape 870"/>
          <p:cNvSpPr/>
          <p:nvPr/>
        </p:nvSpPr>
        <p:spPr>
          <a:xfrm>
            <a:off x="0" y="188993"/>
            <a:ext cx="12192000" cy="995400"/>
          </a:xfrm>
          <a:prstGeom prst="rect">
            <a:avLst/>
          </a:prstGeom>
          <a:solidFill>
            <a:srgbClr val="3F3F3F">
              <a:alpha val="57650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1" name="Shape 871"/>
          <p:cNvSpPr/>
          <p:nvPr/>
        </p:nvSpPr>
        <p:spPr>
          <a:xfrm>
            <a:off x="0" y="1386337"/>
            <a:ext cx="12192000" cy="4521900"/>
          </a:xfrm>
          <a:prstGeom prst="rect">
            <a:avLst/>
          </a:prstGeom>
          <a:solidFill>
            <a:schemeClr val="lt1">
              <a:alpha val="40780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2" name="Shape 872"/>
          <p:cNvSpPr txBox="1"/>
          <p:nvPr/>
        </p:nvSpPr>
        <p:spPr>
          <a:xfrm>
            <a:off x="583852" y="357926"/>
            <a:ext cx="9852900" cy="7695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4400">
                <a:solidFill>
                  <a:srgbClr val="FFFFFF"/>
                </a:solidFill>
              </a:rPr>
              <a:t>Main Deliverables</a:t>
            </a:r>
          </a:p>
        </p:txBody>
      </p:sp>
      <p:sp>
        <p:nvSpPr>
          <p:cNvPr id="873" name="Shape 873"/>
          <p:cNvSpPr txBox="1"/>
          <p:nvPr/>
        </p:nvSpPr>
        <p:spPr>
          <a:xfrm>
            <a:off x="616087" y="1688500"/>
            <a:ext cx="11274000" cy="4155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2600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marL="457200" marR="0" lvl="0" indent="-393700" algn="l" rtl="0">
              <a:spcBef>
                <a:spcPts val="0"/>
              </a:spcBef>
              <a:buClr>
                <a:schemeClr val="dk1"/>
              </a:buClr>
              <a:buSzPct val="100000"/>
              <a:buFont typeface="Questrial"/>
              <a:buChar char="❏"/>
            </a:pPr>
            <a:r>
              <a:rPr lang="en-US" sz="26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Web-based Software System</a:t>
            </a:r>
          </a:p>
          <a:p>
            <a:pPr marR="0" lvl="0" algn="l" rtl="0">
              <a:spcBef>
                <a:spcPts val="0"/>
              </a:spcBef>
              <a:buNone/>
            </a:pPr>
            <a:endParaRPr sz="2600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marR="0" lvl="0" algn="l" rtl="0">
              <a:spcBef>
                <a:spcPts val="0"/>
              </a:spcBef>
              <a:buNone/>
            </a:pPr>
            <a:endParaRPr sz="2600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marL="457200" lvl="0" indent="-393700" rtl="0">
              <a:spcBef>
                <a:spcPts val="0"/>
              </a:spcBef>
              <a:buClr>
                <a:schemeClr val="dk1"/>
              </a:buClr>
              <a:buSzPct val="100000"/>
              <a:buFont typeface="Questrial"/>
              <a:buChar char="❏"/>
            </a:pPr>
            <a:r>
              <a:rPr lang="en-US" sz="26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System Requirement Specification</a:t>
            </a:r>
          </a:p>
          <a:p>
            <a:pPr lvl="0" rtl="0">
              <a:spcBef>
                <a:spcPts val="0"/>
              </a:spcBef>
              <a:buNone/>
            </a:pPr>
            <a:endParaRPr sz="2600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lvl="0" rtl="0">
              <a:spcBef>
                <a:spcPts val="0"/>
              </a:spcBef>
              <a:buNone/>
            </a:pPr>
            <a:endParaRPr sz="2600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marL="457200" lvl="0" indent="-393700" rtl="0">
              <a:spcBef>
                <a:spcPts val="0"/>
              </a:spcBef>
              <a:buClr>
                <a:schemeClr val="dk1"/>
              </a:buClr>
              <a:buSzPct val="100000"/>
              <a:buFont typeface="Questrial"/>
              <a:buChar char="❏"/>
            </a:pPr>
            <a:r>
              <a:rPr lang="en-US" sz="26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User Manual</a:t>
            </a:r>
          </a:p>
          <a:p>
            <a:pPr lvl="0" rtl="0">
              <a:spcBef>
                <a:spcPts val="0"/>
              </a:spcBef>
              <a:buNone/>
            </a:pPr>
            <a:endParaRPr sz="2600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marR="0" lvl="0" algn="l" rtl="0">
              <a:spcBef>
                <a:spcPts val="0"/>
              </a:spcBef>
              <a:buNone/>
            </a:pPr>
            <a:endParaRPr sz="2600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marL="0" marR="0" lvl="0" indent="0" algn="l" rtl="0">
              <a:spcBef>
                <a:spcPts val="0"/>
              </a:spcBef>
              <a:buNone/>
            </a:pPr>
            <a:endParaRPr sz="2600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marR="0" lvl="0" algn="l" rtl="0">
              <a:spcBef>
                <a:spcPts val="0"/>
              </a:spcBef>
              <a:buNone/>
            </a:pPr>
            <a:endParaRPr sz="2600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marL="914400" marR="0" lvl="0" indent="0" algn="l" rtl="0">
              <a:spcBef>
                <a:spcPts val="0"/>
              </a:spcBef>
              <a:buNone/>
            </a:pPr>
            <a:endParaRPr sz="2600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marL="0" marR="0" lvl="0" indent="0" algn="l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ACEB">
                <a:alpha val="69803"/>
              </a:srgbClr>
            </a:gs>
            <a:gs pos="100000">
              <a:srgbClr val="6EFFB0">
                <a:alpha val="81960"/>
              </a:srgbClr>
            </a:gs>
          </a:gsLst>
          <a:lin ang="0" scaled="0"/>
        </a:gradFill>
        <a:effectLst/>
      </p:bgPr>
    </p:bg>
    <p:spTree>
      <p:nvGrpSpPr>
        <p:cNvPr id="1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Shape 878"/>
          <p:cNvSpPr/>
          <p:nvPr/>
        </p:nvSpPr>
        <p:spPr>
          <a:xfrm rot="-3491017">
            <a:off x="1434670" y="1040973"/>
            <a:ext cx="12657842" cy="4691947"/>
          </a:xfrm>
          <a:prstGeom prst="triangle">
            <a:avLst>
              <a:gd name="adj" fmla="val 0"/>
            </a:avLst>
          </a:prstGeom>
          <a:solidFill>
            <a:schemeClr val="lt1">
              <a:alpha val="5880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9" name="Shape 879"/>
          <p:cNvSpPr/>
          <p:nvPr/>
        </p:nvSpPr>
        <p:spPr>
          <a:xfrm rot="-4364126">
            <a:off x="4408475" y="1231595"/>
            <a:ext cx="9456360" cy="4310860"/>
          </a:xfrm>
          <a:prstGeom prst="triangle">
            <a:avLst>
              <a:gd name="adj" fmla="val 0"/>
            </a:avLst>
          </a:prstGeom>
          <a:solidFill>
            <a:schemeClr val="lt1">
              <a:alpha val="21960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80" name="Shape 880"/>
          <p:cNvGrpSpPr/>
          <p:nvPr/>
        </p:nvGrpSpPr>
        <p:grpSpPr>
          <a:xfrm rot="-3495464" flipH="1">
            <a:off x="2499634" y="-4232867"/>
            <a:ext cx="13153129" cy="13491939"/>
            <a:chOff x="4432475" y="-4567973"/>
            <a:chExt cx="10494161" cy="13492200"/>
          </a:xfrm>
        </p:grpSpPr>
        <p:sp>
          <p:nvSpPr>
            <p:cNvPr id="881" name="Shape 881"/>
            <p:cNvSpPr/>
            <p:nvPr/>
          </p:nvSpPr>
          <p:spPr>
            <a:xfrm rot="4067314">
              <a:off x="2667887" y="-167795"/>
              <a:ext cx="12657875" cy="4691842"/>
            </a:xfrm>
            <a:prstGeom prst="triangle">
              <a:avLst>
                <a:gd name="adj" fmla="val 0"/>
              </a:avLst>
            </a:prstGeom>
            <a:solidFill>
              <a:schemeClr val="lt1">
                <a:alpha val="17650"/>
              </a:scheme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2" name="Shape 882"/>
            <p:cNvSpPr/>
            <p:nvPr/>
          </p:nvSpPr>
          <p:spPr>
            <a:xfrm rot="3194241">
              <a:off x="5641628" y="22746"/>
              <a:ext cx="9456616" cy="4310887"/>
            </a:xfrm>
            <a:prstGeom prst="triangle">
              <a:avLst>
                <a:gd name="adj" fmla="val 0"/>
              </a:avLst>
            </a:prstGeom>
            <a:solidFill>
              <a:schemeClr val="lt1">
                <a:alpha val="17650"/>
              </a:scheme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83" name="Shape 883"/>
          <p:cNvGrpSpPr/>
          <p:nvPr/>
        </p:nvGrpSpPr>
        <p:grpSpPr>
          <a:xfrm rot="-1647016" flipH="1">
            <a:off x="-5753700" y="-3191654"/>
            <a:ext cx="13153602" cy="13492198"/>
            <a:chOff x="4432475" y="-4567973"/>
            <a:chExt cx="10494161" cy="13492200"/>
          </a:xfrm>
        </p:grpSpPr>
        <p:sp>
          <p:nvSpPr>
            <p:cNvPr id="884" name="Shape 884"/>
            <p:cNvSpPr/>
            <p:nvPr/>
          </p:nvSpPr>
          <p:spPr>
            <a:xfrm rot="4067314">
              <a:off x="2667887" y="-167795"/>
              <a:ext cx="12657875" cy="4691842"/>
            </a:xfrm>
            <a:prstGeom prst="triangle">
              <a:avLst>
                <a:gd name="adj" fmla="val 0"/>
              </a:avLst>
            </a:prstGeom>
            <a:solidFill>
              <a:srgbClr val="595959">
                <a:alpha val="11760"/>
              </a:srgb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5" name="Shape 885"/>
            <p:cNvSpPr/>
            <p:nvPr/>
          </p:nvSpPr>
          <p:spPr>
            <a:xfrm rot="3194241">
              <a:off x="5641628" y="22746"/>
              <a:ext cx="9456616" cy="4310887"/>
            </a:xfrm>
            <a:prstGeom prst="triangle">
              <a:avLst>
                <a:gd name="adj" fmla="val 0"/>
              </a:avLst>
            </a:prstGeom>
            <a:solidFill>
              <a:srgbClr val="595959">
                <a:alpha val="11760"/>
              </a:srgb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86" name="Shape 886"/>
          <p:cNvSpPr/>
          <p:nvPr/>
        </p:nvSpPr>
        <p:spPr>
          <a:xfrm rot="-2606215">
            <a:off x="-3027167" y="-1921425"/>
            <a:ext cx="9456546" cy="4310852"/>
          </a:xfrm>
          <a:prstGeom prst="triangle">
            <a:avLst>
              <a:gd name="adj" fmla="val 0"/>
            </a:avLst>
          </a:prstGeom>
          <a:solidFill>
            <a:srgbClr val="595959">
              <a:alpha val="11760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7" name="Shape 887"/>
          <p:cNvSpPr/>
          <p:nvPr/>
        </p:nvSpPr>
        <p:spPr>
          <a:xfrm>
            <a:off x="-101115" y="6354521"/>
            <a:ext cx="12304200" cy="529800"/>
          </a:xfrm>
          <a:prstGeom prst="rect">
            <a:avLst/>
          </a:prstGeom>
          <a:solidFill>
            <a:srgbClr val="3F3F3F">
              <a:alpha val="78820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88" name="Shape 888"/>
          <p:cNvGrpSpPr/>
          <p:nvPr/>
        </p:nvGrpSpPr>
        <p:grpSpPr>
          <a:xfrm rot="-8100000">
            <a:off x="177947" y="6056566"/>
            <a:ext cx="590459" cy="590459"/>
            <a:chOff x="618977" y="3248789"/>
            <a:chExt cx="2805900" cy="2805900"/>
          </a:xfrm>
        </p:grpSpPr>
        <p:sp>
          <p:nvSpPr>
            <p:cNvPr id="889" name="Shape 889"/>
            <p:cNvSpPr/>
            <p:nvPr/>
          </p:nvSpPr>
          <p:spPr>
            <a:xfrm>
              <a:off x="618977" y="3248789"/>
              <a:ext cx="2805900" cy="2805900"/>
            </a:xfrm>
            <a:prstGeom prst="frame">
              <a:avLst>
                <a:gd name="adj1" fmla="val 12500"/>
              </a:avLst>
            </a:prstGeom>
            <a:solidFill>
              <a:schemeClr val="lt1">
                <a:alpha val="52940"/>
              </a:scheme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0" name="Shape 890"/>
            <p:cNvSpPr/>
            <p:nvPr/>
          </p:nvSpPr>
          <p:spPr>
            <a:xfrm rot="5400000">
              <a:off x="1143841" y="3779605"/>
              <a:ext cx="1744500" cy="1744500"/>
            </a:xfrm>
            <a:prstGeom prst="teardrop">
              <a:avLst>
                <a:gd name="adj" fmla="val 100000"/>
              </a:avLst>
            </a:prstGeom>
            <a:solidFill>
              <a:schemeClr val="lt1">
                <a:alpha val="38820"/>
              </a:scheme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91" name="Shape 891"/>
          <p:cNvSpPr txBox="1"/>
          <p:nvPr/>
        </p:nvSpPr>
        <p:spPr>
          <a:xfrm>
            <a:off x="826880" y="6348989"/>
            <a:ext cx="4644300" cy="531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Web Based Information and Administrative System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Central Chest Clinic – Borella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Group </a:t>
            </a:r>
            <a:r>
              <a:rPr lang="en-US" sz="800">
                <a:solidFill>
                  <a:srgbClr val="FFFFFF"/>
                </a:solidFill>
              </a:rPr>
              <a:t>04</a:t>
            </a:r>
          </a:p>
        </p:txBody>
      </p:sp>
      <p:sp>
        <p:nvSpPr>
          <p:cNvPr id="892" name="Shape 892"/>
          <p:cNvSpPr/>
          <p:nvPr/>
        </p:nvSpPr>
        <p:spPr>
          <a:xfrm>
            <a:off x="11743035" y="6363980"/>
            <a:ext cx="870300" cy="891300"/>
          </a:xfrm>
          <a:prstGeom prst="ellipse">
            <a:avLst/>
          </a:prstGeom>
          <a:solidFill>
            <a:schemeClr val="lt1">
              <a:alpha val="55690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Shape 893"/>
          <p:cNvSpPr txBox="1"/>
          <p:nvPr/>
        </p:nvSpPr>
        <p:spPr>
          <a:xfrm>
            <a:off x="11763775" y="6488667"/>
            <a:ext cx="779400" cy="3693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 b="1"/>
              <a:t>34</a:t>
            </a:r>
          </a:p>
        </p:txBody>
      </p:sp>
      <p:sp>
        <p:nvSpPr>
          <p:cNvPr id="894" name="Shape 894"/>
          <p:cNvSpPr/>
          <p:nvPr/>
        </p:nvSpPr>
        <p:spPr>
          <a:xfrm>
            <a:off x="0" y="2931293"/>
            <a:ext cx="12192000" cy="995399"/>
          </a:xfrm>
          <a:prstGeom prst="rect">
            <a:avLst/>
          </a:prstGeom>
          <a:solidFill>
            <a:srgbClr val="3F3F3F">
              <a:alpha val="57650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5" name="Shape 895"/>
          <p:cNvSpPr txBox="1"/>
          <p:nvPr/>
        </p:nvSpPr>
        <p:spPr>
          <a:xfrm>
            <a:off x="1169552" y="2931300"/>
            <a:ext cx="9852900" cy="7694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60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Feedback</a:t>
            </a:r>
          </a:p>
        </p:txBody>
      </p:sp>
    </p:spTree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ACEB">
                <a:alpha val="69803"/>
              </a:srgbClr>
            </a:gs>
            <a:gs pos="100000">
              <a:srgbClr val="6EFFB0">
                <a:alpha val="81960"/>
              </a:srgbClr>
            </a:gs>
          </a:gsLst>
          <a:lin ang="0" scaled="0"/>
        </a:gradFill>
        <a:effectLst/>
      </p:bgPr>
    </p:bg>
    <p:spTree>
      <p:nvGrpSpPr>
        <p:cNvPr id="1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Shape 900"/>
          <p:cNvSpPr/>
          <p:nvPr/>
        </p:nvSpPr>
        <p:spPr>
          <a:xfrm rot="-3491054">
            <a:off x="1434571" y="1040949"/>
            <a:ext cx="12657889" cy="4691910"/>
          </a:xfrm>
          <a:prstGeom prst="triangle">
            <a:avLst>
              <a:gd name="adj" fmla="val 0"/>
            </a:avLst>
          </a:prstGeom>
          <a:solidFill>
            <a:schemeClr val="lt1">
              <a:alpha val="5882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1" name="Shape 901"/>
          <p:cNvSpPr/>
          <p:nvPr/>
        </p:nvSpPr>
        <p:spPr>
          <a:xfrm rot="-4364126">
            <a:off x="4408426" y="1231494"/>
            <a:ext cx="9456493" cy="4310820"/>
          </a:xfrm>
          <a:prstGeom prst="triangle">
            <a:avLst>
              <a:gd name="adj" fmla="val 0"/>
            </a:avLst>
          </a:prstGeom>
          <a:solidFill>
            <a:schemeClr val="lt1">
              <a:alpha val="21960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02" name="Shape 902"/>
          <p:cNvGrpSpPr/>
          <p:nvPr/>
        </p:nvGrpSpPr>
        <p:grpSpPr>
          <a:xfrm rot="-3495453" flipH="1">
            <a:off x="2499987" y="-4233293"/>
            <a:ext cx="13152840" cy="13492277"/>
            <a:chOff x="4432417" y="-4567973"/>
            <a:chExt cx="10494102" cy="13492277"/>
          </a:xfrm>
        </p:grpSpPr>
        <p:sp>
          <p:nvSpPr>
            <p:cNvPr id="903" name="Shape 903"/>
            <p:cNvSpPr/>
            <p:nvPr/>
          </p:nvSpPr>
          <p:spPr>
            <a:xfrm rot="4067332">
              <a:off x="2667823" y="-167790"/>
              <a:ext cx="12657889" cy="4691910"/>
            </a:xfrm>
            <a:prstGeom prst="triangle">
              <a:avLst>
                <a:gd name="adj" fmla="val 0"/>
              </a:avLst>
            </a:prstGeom>
            <a:solidFill>
              <a:schemeClr val="lt1">
                <a:alpha val="17647"/>
              </a:scheme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4" name="Shape 904"/>
            <p:cNvSpPr/>
            <p:nvPr/>
          </p:nvSpPr>
          <p:spPr>
            <a:xfrm rot="3194260">
              <a:off x="5641678" y="22753"/>
              <a:ext cx="9456493" cy="4310820"/>
            </a:xfrm>
            <a:prstGeom prst="triangle">
              <a:avLst>
                <a:gd name="adj" fmla="val 0"/>
              </a:avLst>
            </a:prstGeom>
            <a:solidFill>
              <a:schemeClr val="lt1">
                <a:alpha val="17647"/>
              </a:scheme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05" name="Shape 905"/>
          <p:cNvGrpSpPr/>
          <p:nvPr/>
        </p:nvGrpSpPr>
        <p:grpSpPr>
          <a:xfrm rot="-1646961" flipH="1">
            <a:off x="-5752809" y="-3192132"/>
            <a:ext cx="13152840" cy="13492277"/>
            <a:chOff x="4432417" y="-4567973"/>
            <a:chExt cx="10494102" cy="13492277"/>
          </a:xfrm>
        </p:grpSpPr>
        <p:sp>
          <p:nvSpPr>
            <p:cNvPr id="906" name="Shape 906"/>
            <p:cNvSpPr/>
            <p:nvPr/>
          </p:nvSpPr>
          <p:spPr>
            <a:xfrm rot="4067332">
              <a:off x="2667823" y="-167790"/>
              <a:ext cx="12657889" cy="4691910"/>
            </a:xfrm>
            <a:prstGeom prst="triangle">
              <a:avLst>
                <a:gd name="adj" fmla="val 0"/>
              </a:avLst>
            </a:prstGeom>
            <a:solidFill>
              <a:srgbClr val="595959">
                <a:alpha val="11764"/>
              </a:srgb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7" name="Shape 907"/>
            <p:cNvSpPr/>
            <p:nvPr/>
          </p:nvSpPr>
          <p:spPr>
            <a:xfrm rot="3194260">
              <a:off x="5641678" y="22753"/>
              <a:ext cx="9456493" cy="4310820"/>
            </a:xfrm>
            <a:prstGeom prst="triangle">
              <a:avLst>
                <a:gd name="adj" fmla="val 0"/>
              </a:avLst>
            </a:prstGeom>
            <a:solidFill>
              <a:srgbClr val="595959">
                <a:alpha val="11764"/>
              </a:srgb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08" name="Shape 908"/>
          <p:cNvSpPr/>
          <p:nvPr/>
        </p:nvSpPr>
        <p:spPr>
          <a:xfrm rot="-2606261">
            <a:off x="-3027219" y="-1921446"/>
            <a:ext cx="9456494" cy="4310820"/>
          </a:xfrm>
          <a:prstGeom prst="triangle">
            <a:avLst>
              <a:gd name="adj" fmla="val 0"/>
            </a:avLst>
          </a:prstGeom>
          <a:solidFill>
            <a:srgbClr val="595959">
              <a:alpha val="11764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9" name="Shape 909"/>
          <p:cNvSpPr/>
          <p:nvPr/>
        </p:nvSpPr>
        <p:spPr>
          <a:xfrm>
            <a:off x="0" y="860612"/>
            <a:ext cx="12192000" cy="5047678"/>
          </a:xfrm>
          <a:prstGeom prst="rect">
            <a:avLst/>
          </a:prstGeom>
          <a:solidFill>
            <a:schemeClr val="lt1">
              <a:alpha val="40784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0" name="Shape 910"/>
          <p:cNvSpPr/>
          <p:nvPr/>
        </p:nvSpPr>
        <p:spPr>
          <a:xfrm>
            <a:off x="0" y="850054"/>
            <a:ext cx="12192000" cy="5058234"/>
          </a:xfrm>
          <a:prstGeom prst="rect">
            <a:avLst/>
          </a:prstGeom>
          <a:gradFill>
            <a:gsLst>
              <a:gs pos="0">
                <a:srgbClr val="3C4946"/>
              </a:gs>
              <a:gs pos="3000">
                <a:srgbClr val="3C4946"/>
              </a:gs>
              <a:gs pos="100000">
                <a:srgbClr val="AEF2E6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11" name="Shape 9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00153" y="860612"/>
            <a:ext cx="5013486" cy="5009867"/>
          </a:xfrm>
          <a:prstGeom prst="rect">
            <a:avLst/>
          </a:prstGeom>
          <a:noFill/>
          <a:ln>
            <a:noFill/>
          </a:ln>
        </p:spPr>
      </p:pic>
      <p:sp>
        <p:nvSpPr>
          <p:cNvPr id="912" name="Shape 912"/>
          <p:cNvSpPr/>
          <p:nvPr/>
        </p:nvSpPr>
        <p:spPr>
          <a:xfrm>
            <a:off x="-101115" y="6354521"/>
            <a:ext cx="12304318" cy="529890"/>
          </a:xfrm>
          <a:prstGeom prst="rect">
            <a:avLst/>
          </a:prstGeom>
          <a:solidFill>
            <a:srgbClr val="3F3F3F">
              <a:alpha val="78823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Shape 913"/>
          <p:cNvSpPr txBox="1"/>
          <p:nvPr/>
        </p:nvSpPr>
        <p:spPr>
          <a:xfrm>
            <a:off x="826880" y="6348989"/>
            <a:ext cx="4644371" cy="53091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Web Based Information and Administrative System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Central Chest Clinic – Borella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Group </a:t>
            </a:r>
            <a:r>
              <a:rPr lang="en-US" sz="800">
                <a:solidFill>
                  <a:srgbClr val="FFFFFF"/>
                </a:solidFill>
              </a:rPr>
              <a:t>04</a:t>
            </a:r>
          </a:p>
        </p:txBody>
      </p:sp>
      <p:grpSp>
        <p:nvGrpSpPr>
          <p:cNvPr id="914" name="Shape 914"/>
          <p:cNvGrpSpPr/>
          <p:nvPr/>
        </p:nvGrpSpPr>
        <p:grpSpPr>
          <a:xfrm rot="-8100000">
            <a:off x="177903" y="6056955"/>
            <a:ext cx="590293" cy="590293"/>
            <a:chOff x="618977" y="3248789"/>
            <a:chExt cx="2806026" cy="2806026"/>
          </a:xfrm>
        </p:grpSpPr>
        <p:sp>
          <p:nvSpPr>
            <p:cNvPr id="915" name="Shape 915"/>
            <p:cNvSpPr/>
            <p:nvPr/>
          </p:nvSpPr>
          <p:spPr>
            <a:xfrm>
              <a:off x="618977" y="3248789"/>
              <a:ext cx="2806026" cy="2806026"/>
            </a:xfrm>
            <a:prstGeom prst="frame">
              <a:avLst>
                <a:gd name="adj1" fmla="val 12500"/>
              </a:avLst>
            </a:prstGeom>
            <a:solidFill>
              <a:schemeClr val="lt1">
                <a:alpha val="52941"/>
              </a:scheme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6" name="Shape 916"/>
            <p:cNvSpPr/>
            <p:nvPr/>
          </p:nvSpPr>
          <p:spPr>
            <a:xfrm rot="5400000">
              <a:off x="1143948" y="3779605"/>
              <a:ext cx="1744393" cy="1744393"/>
            </a:xfrm>
            <a:prstGeom prst="teardrop">
              <a:avLst>
                <a:gd name="adj" fmla="val 100000"/>
              </a:avLst>
            </a:prstGeom>
            <a:solidFill>
              <a:schemeClr val="lt1">
                <a:alpha val="38823"/>
              </a:scheme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17" name="Shape 917"/>
          <p:cNvSpPr txBox="1"/>
          <p:nvPr/>
        </p:nvSpPr>
        <p:spPr>
          <a:xfrm>
            <a:off x="583852" y="3159574"/>
            <a:ext cx="9852848" cy="101566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6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Thank You</a:t>
            </a:r>
          </a:p>
        </p:txBody>
      </p:sp>
      <p:sp>
        <p:nvSpPr>
          <p:cNvPr id="918" name="Shape 918"/>
          <p:cNvSpPr/>
          <p:nvPr/>
        </p:nvSpPr>
        <p:spPr>
          <a:xfrm>
            <a:off x="11743035" y="6363980"/>
            <a:ext cx="870196" cy="891258"/>
          </a:xfrm>
          <a:prstGeom prst="ellipse">
            <a:avLst/>
          </a:prstGeom>
          <a:solidFill>
            <a:schemeClr val="lt1">
              <a:alpha val="55686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9" name="Shape 919"/>
          <p:cNvSpPr txBox="1"/>
          <p:nvPr/>
        </p:nvSpPr>
        <p:spPr>
          <a:xfrm>
            <a:off x="11762143" y="6488667"/>
            <a:ext cx="779488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 b="1"/>
              <a:t>35</a:t>
            </a:r>
          </a:p>
        </p:txBody>
      </p: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ACEB">
                <a:alpha val="69803"/>
              </a:srgbClr>
            </a:gs>
            <a:gs pos="100000">
              <a:srgbClr val="6EFFB0">
                <a:alpha val="81960"/>
              </a:srgbClr>
            </a:gs>
          </a:gsLst>
          <a:lin ang="0" scaled="0"/>
        </a:gradFill>
        <a:effectLst/>
      </p:bgPr>
    </p:bg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/>
        </p:nvSpPr>
        <p:spPr>
          <a:xfrm rot="-3491054">
            <a:off x="1434571" y="1040949"/>
            <a:ext cx="12657889" cy="4691910"/>
          </a:xfrm>
          <a:prstGeom prst="triangle">
            <a:avLst>
              <a:gd name="adj" fmla="val 0"/>
            </a:avLst>
          </a:prstGeom>
          <a:solidFill>
            <a:schemeClr val="lt1">
              <a:alpha val="5882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Shape 149"/>
          <p:cNvSpPr/>
          <p:nvPr/>
        </p:nvSpPr>
        <p:spPr>
          <a:xfrm rot="-4364126">
            <a:off x="4408426" y="1231494"/>
            <a:ext cx="9456493" cy="4310820"/>
          </a:xfrm>
          <a:prstGeom prst="triangle">
            <a:avLst>
              <a:gd name="adj" fmla="val 0"/>
            </a:avLst>
          </a:prstGeom>
          <a:solidFill>
            <a:schemeClr val="lt1">
              <a:alpha val="21960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50" name="Shape 150"/>
          <p:cNvGrpSpPr/>
          <p:nvPr/>
        </p:nvGrpSpPr>
        <p:grpSpPr>
          <a:xfrm rot="-3495453" flipH="1">
            <a:off x="2499987" y="-4233293"/>
            <a:ext cx="13152840" cy="13492277"/>
            <a:chOff x="4432417" y="-4567973"/>
            <a:chExt cx="10494102" cy="13492277"/>
          </a:xfrm>
        </p:grpSpPr>
        <p:sp>
          <p:nvSpPr>
            <p:cNvPr id="151" name="Shape 151"/>
            <p:cNvSpPr/>
            <p:nvPr/>
          </p:nvSpPr>
          <p:spPr>
            <a:xfrm rot="4067332">
              <a:off x="2667823" y="-167790"/>
              <a:ext cx="12657889" cy="4691910"/>
            </a:xfrm>
            <a:prstGeom prst="triangle">
              <a:avLst>
                <a:gd name="adj" fmla="val 0"/>
              </a:avLst>
            </a:prstGeom>
            <a:solidFill>
              <a:schemeClr val="lt1">
                <a:alpha val="17647"/>
              </a:scheme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" name="Shape 152"/>
            <p:cNvSpPr/>
            <p:nvPr/>
          </p:nvSpPr>
          <p:spPr>
            <a:xfrm rot="3194260">
              <a:off x="5641678" y="22753"/>
              <a:ext cx="9456493" cy="4310820"/>
            </a:xfrm>
            <a:prstGeom prst="triangle">
              <a:avLst>
                <a:gd name="adj" fmla="val 0"/>
              </a:avLst>
            </a:prstGeom>
            <a:solidFill>
              <a:schemeClr val="lt1">
                <a:alpha val="17647"/>
              </a:scheme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3" name="Shape 153"/>
          <p:cNvGrpSpPr/>
          <p:nvPr/>
        </p:nvGrpSpPr>
        <p:grpSpPr>
          <a:xfrm rot="-1646961" flipH="1">
            <a:off x="-5752809" y="-3192132"/>
            <a:ext cx="13152840" cy="13492277"/>
            <a:chOff x="4432417" y="-4567973"/>
            <a:chExt cx="10494102" cy="13492277"/>
          </a:xfrm>
        </p:grpSpPr>
        <p:sp>
          <p:nvSpPr>
            <p:cNvPr id="154" name="Shape 154"/>
            <p:cNvSpPr/>
            <p:nvPr/>
          </p:nvSpPr>
          <p:spPr>
            <a:xfrm rot="4067332">
              <a:off x="2667823" y="-167790"/>
              <a:ext cx="12657889" cy="4691910"/>
            </a:xfrm>
            <a:prstGeom prst="triangle">
              <a:avLst>
                <a:gd name="adj" fmla="val 0"/>
              </a:avLst>
            </a:prstGeom>
            <a:solidFill>
              <a:srgbClr val="595959">
                <a:alpha val="11764"/>
              </a:srgb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" name="Shape 155"/>
            <p:cNvSpPr/>
            <p:nvPr/>
          </p:nvSpPr>
          <p:spPr>
            <a:xfrm rot="3194260">
              <a:off x="5641678" y="22753"/>
              <a:ext cx="9456493" cy="4310820"/>
            </a:xfrm>
            <a:prstGeom prst="triangle">
              <a:avLst>
                <a:gd name="adj" fmla="val 0"/>
              </a:avLst>
            </a:prstGeom>
            <a:solidFill>
              <a:srgbClr val="595959">
                <a:alpha val="11764"/>
              </a:srgb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6" name="Shape 156"/>
          <p:cNvSpPr/>
          <p:nvPr/>
        </p:nvSpPr>
        <p:spPr>
          <a:xfrm rot="-2606261">
            <a:off x="-3027219" y="-1921446"/>
            <a:ext cx="9456494" cy="4310820"/>
          </a:xfrm>
          <a:prstGeom prst="triangle">
            <a:avLst>
              <a:gd name="adj" fmla="val 0"/>
            </a:avLst>
          </a:prstGeom>
          <a:solidFill>
            <a:srgbClr val="595959">
              <a:alpha val="11764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Shape 157"/>
          <p:cNvSpPr/>
          <p:nvPr/>
        </p:nvSpPr>
        <p:spPr>
          <a:xfrm>
            <a:off x="-201706" y="6354521"/>
            <a:ext cx="12404907" cy="529890"/>
          </a:xfrm>
          <a:prstGeom prst="rect">
            <a:avLst/>
          </a:prstGeom>
          <a:solidFill>
            <a:srgbClr val="3F3F3F">
              <a:alpha val="78823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58" name="Shape 158"/>
          <p:cNvGrpSpPr/>
          <p:nvPr/>
        </p:nvGrpSpPr>
        <p:grpSpPr>
          <a:xfrm rot="-8100000">
            <a:off x="177903" y="6056955"/>
            <a:ext cx="590293" cy="590293"/>
            <a:chOff x="618977" y="3248789"/>
            <a:chExt cx="2806026" cy="2806026"/>
          </a:xfrm>
        </p:grpSpPr>
        <p:sp>
          <p:nvSpPr>
            <p:cNvPr id="159" name="Shape 159"/>
            <p:cNvSpPr/>
            <p:nvPr/>
          </p:nvSpPr>
          <p:spPr>
            <a:xfrm>
              <a:off x="618977" y="3248789"/>
              <a:ext cx="2806026" cy="2806026"/>
            </a:xfrm>
            <a:prstGeom prst="frame">
              <a:avLst>
                <a:gd name="adj1" fmla="val 12500"/>
              </a:avLst>
            </a:prstGeom>
            <a:solidFill>
              <a:schemeClr val="lt1">
                <a:alpha val="52941"/>
              </a:scheme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" name="Shape 160"/>
            <p:cNvSpPr/>
            <p:nvPr/>
          </p:nvSpPr>
          <p:spPr>
            <a:xfrm rot="5400000">
              <a:off x="1143948" y="3779605"/>
              <a:ext cx="1744393" cy="1744393"/>
            </a:xfrm>
            <a:prstGeom prst="teardrop">
              <a:avLst>
                <a:gd name="adj" fmla="val 100000"/>
              </a:avLst>
            </a:prstGeom>
            <a:solidFill>
              <a:schemeClr val="lt1">
                <a:alpha val="38823"/>
              </a:scheme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1" name="Shape 161"/>
          <p:cNvSpPr txBox="1"/>
          <p:nvPr/>
        </p:nvSpPr>
        <p:spPr>
          <a:xfrm>
            <a:off x="826880" y="6348989"/>
            <a:ext cx="4644371" cy="53091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Web Based Information and Administrative System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Central Chest Clinic – Borella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Group </a:t>
            </a:r>
            <a:r>
              <a:rPr lang="en-US" sz="800">
                <a:solidFill>
                  <a:srgbClr val="FFFFFF"/>
                </a:solidFill>
              </a:rPr>
              <a:t>04</a:t>
            </a:r>
          </a:p>
        </p:txBody>
      </p:sp>
      <p:sp>
        <p:nvSpPr>
          <p:cNvPr id="162" name="Shape 162"/>
          <p:cNvSpPr/>
          <p:nvPr/>
        </p:nvSpPr>
        <p:spPr>
          <a:xfrm>
            <a:off x="11743035" y="6363980"/>
            <a:ext cx="870196" cy="891258"/>
          </a:xfrm>
          <a:prstGeom prst="ellipse">
            <a:avLst/>
          </a:prstGeom>
          <a:solidFill>
            <a:schemeClr val="lt1">
              <a:alpha val="55686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Shape 163"/>
          <p:cNvSpPr txBox="1"/>
          <p:nvPr/>
        </p:nvSpPr>
        <p:spPr>
          <a:xfrm>
            <a:off x="11857904" y="6488667"/>
            <a:ext cx="779488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 b="1"/>
              <a:t>3</a:t>
            </a:r>
          </a:p>
        </p:txBody>
      </p:sp>
      <p:sp>
        <p:nvSpPr>
          <p:cNvPr id="164" name="Shape 164"/>
          <p:cNvSpPr/>
          <p:nvPr/>
        </p:nvSpPr>
        <p:spPr>
          <a:xfrm>
            <a:off x="0" y="188993"/>
            <a:ext cx="12192000" cy="995325"/>
          </a:xfrm>
          <a:prstGeom prst="rect">
            <a:avLst/>
          </a:prstGeom>
          <a:solidFill>
            <a:srgbClr val="3F3F3F">
              <a:alpha val="57647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Shape 165"/>
          <p:cNvSpPr/>
          <p:nvPr/>
        </p:nvSpPr>
        <p:spPr>
          <a:xfrm>
            <a:off x="0" y="1386337"/>
            <a:ext cx="12192000" cy="4521951"/>
          </a:xfrm>
          <a:prstGeom prst="rect">
            <a:avLst/>
          </a:prstGeom>
          <a:solidFill>
            <a:schemeClr val="lt1">
              <a:alpha val="40784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Shape 166"/>
          <p:cNvSpPr txBox="1"/>
          <p:nvPr/>
        </p:nvSpPr>
        <p:spPr>
          <a:xfrm>
            <a:off x="583852" y="357926"/>
            <a:ext cx="9852848" cy="76944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4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Introduction</a:t>
            </a:r>
          </a:p>
        </p:txBody>
      </p:sp>
      <p:sp>
        <p:nvSpPr>
          <p:cNvPr id="167" name="Shape 167"/>
          <p:cNvSpPr txBox="1"/>
          <p:nvPr/>
        </p:nvSpPr>
        <p:spPr>
          <a:xfrm>
            <a:off x="363721" y="1499857"/>
            <a:ext cx="11274051" cy="421737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457200" marR="0" lvl="0" indent="-457200" algn="just" rtl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6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The aim of the project is to produce a comprehensive Web-Based Information and Administrative System for the Chest Clinic at the Medical Research Institute (MRI) situated in Borella. </a:t>
            </a:r>
          </a:p>
          <a:p>
            <a:pPr marL="457200" marR="0" lvl="0" indent="-457200" algn="just" rtl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2600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marL="457200" marR="0" lvl="0" indent="-457200" algn="just" rtl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6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The Web based information and administrative system for the chest clinic in-Borella will automate the current manual processes that are being currently carried out in the Central Chest Clinic.</a:t>
            </a:r>
          </a:p>
        </p:txBody>
      </p: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ACEB">
                <a:alpha val="69803"/>
              </a:srgbClr>
            </a:gs>
            <a:gs pos="100000">
              <a:srgbClr val="6EFFB0">
                <a:alpha val="81960"/>
              </a:srgbClr>
            </a:gs>
          </a:gsLst>
          <a:lin ang="0" scaled="0"/>
        </a:gradFill>
        <a:effectLst/>
      </p:bgPr>
    </p:bg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/>
          <p:nvPr/>
        </p:nvSpPr>
        <p:spPr>
          <a:xfrm rot="-3491054">
            <a:off x="1434571" y="1040949"/>
            <a:ext cx="12657889" cy="4691910"/>
          </a:xfrm>
          <a:prstGeom prst="triangle">
            <a:avLst>
              <a:gd name="adj" fmla="val 0"/>
            </a:avLst>
          </a:prstGeom>
          <a:solidFill>
            <a:schemeClr val="lt1">
              <a:alpha val="5882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Shape 173"/>
          <p:cNvSpPr/>
          <p:nvPr/>
        </p:nvSpPr>
        <p:spPr>
          <a:xfrm rot="-4364126">
            <a:off x="4408426" y="1231494"/>
            <a:ext cx="9456493" cy="4310820"/>
          </a:xfrm>
          <a:prstGeom prst="triangle">
            <a:avLst>
              <a:gd name="adj" fmla="val 0"/>
            </a:avLst>
          </a:prstGeom>
          <a:solidFill>
            <a:schemeClr val="lt1">
              <a:alpha val="21960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74" name="Shape 174"/>
          <p:cNvGrpSpPr/>
          <p:nvPr/>
        </p:nvGrpSpPr>
        <p:grpSpPr>
          <a:xfrm rot="-3495453" flipH="1">
            <a:off x="2499987" y="-4233293"/>
            <a:ext cx="13152840" cy="13492277"/>
            <a:chOff x="4432417" y="-4567973"/>
            <a:chExt cx="10494102" cy="13492277"/>
          </a:xfrm>
        </p:grpSpPr>
        <p:sp>
          <p:nvSpPr>
            <p:cNvPr id="175" name="Shape 175"/>
            <p:cNvSpPr/>
            <p:nvPr/>
          </p:nvSpPr>
          <p:spPr>
            <a:xfrm rot="4067332">
              <a:off x="2667823" y="-167790"/>
              <a:ext cx="12657889" cy="4691910"/>
            </a:xfrm>
            <a:prstGeom prst="triangle">
              <a:avLst>
                <a:gd name="adj" fmla="val 0"/>
              </a:avLst>
            </a:prstGeom>
            <a:solidFill>
              <a:schemeClr val="lt1">
                <a:alpha val="17647"/>
              </a:scheme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Shape 176"/>
            <p:cNvSpPr/>
            <p:nvPr/>
          </p:nvSpPr>
          <p:spPr>
            <a:xfrm rot="3194260">
              <a:off x="5641678" y="22753"/>
              <a:ext cx="9456493" cy="4310820"/>
            </a:xfrm>
            <a:prstGeom prst="triangle">
              <a:avLst>
                <a:gd name="adj" fmla="val 0"/>
              </a:avLst>
            </a:prstGeom>
            <a:solidFill>
              <a:schemeClr val="lt1">
                <a:alpha val="17647"/>
              </a:scheme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7" name="Shape 177"/>
          <p:cNvGrpSpPr/>
          <p:nvPr/>
        </p:nvGrpSpPr>
        <p:grpSpPr>
          <a:xfrm rot="-1646961" flipH="1">
            <a:off x="-5752809" y="-3192132"/>
            <a:ext cx="13152840" cy="13492277"/>
            <a:chOff x="4432417" y="-4567973"/>
            <a:chExt cx="10494102" cy="13492277"/>
          </a:xfrm>
        </p:grpSpPr>
        <p:sp>
          <p:nvSpPr>
            <p:cNvPr id="178" name="Shape 178"/>
            <p:cNvSpPr/>
            <p:nvPr/>
          </p:nvSpPr>
          <p:spPr>
            <a:xfrm rot="4067332">
              <a:off x="2667823" y="-167790"/>
              <a:ext cx="12657889" cy="4691910"/>
            </a:xfrm>
            <a:prstGeom prst="triangle">
              <a:avLst>
                <a:gd name="adj" fmla="val 0"/>
              </a:avLst>
            </a:prstGeom>
            <a:solidFill>
              <a:srgbClr val="595959">
                <a:alpha val="11764"/>
              </a:srgb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Shape 179"/>
            <p:cNvSpPr/>
            <p:nvPr/>
          </p:nvSpPr>
          <p:spPr>
            <a:xfrm rot="3194260">
              <a:off x="5641678" y="22753"/>
              <a:ext cx="9456493" cy="4310820"/>
            </a:xfrm>
            <a:prstGeom prst="triangle">
              <a:avLst>
                <a:gd name="adj" fmla="val 0"/>
              </a:avLst>
            </a:prstGeom>
            <a:solidFill>
              <a:srgbClr val="595959">
                <a:alpha val="11764"/>
              </a:srgb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0" name="Shape 180"/>
          <p:cNvSpPr/>
          <p:nvPr/>
        </p:nvSpPr>
        <p:spPr>
          <a:xfrm rot="-2606261">
            <a:off x="-3027219" y="-1921446"/>
            <a:ext cx="9456494" cy="4310820"/>
          </a:xfrm>
          <a:prstGeom prst="triangle">
            <a:avLst>
              <a:gd name="adj" fmla="val 0"/>
            </a:avLst>
          </a:prstGeom>
          <a:solidFill>
            <a:srgbClr val="595959">
              <a:alpha val="11764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Shape 181"/>
          <p:cNvSpPr/>
          <p:nvPr/>
        </p:nvSpPr>
        <p:spPr>
          <a:xfrm>
            <a:off x="-201706" y="6354521"/>
            <a:ext cx="12404907" cy="529890"/>
          </a:xfrm>
          <a:prstGeom prst="rect">
            <a:avLst/>
          </a:prstGeom>
          <a:solidFill>
            <a:srgbClr val="3F3F3F">
              <a:alpha val="78823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82" name="Shape 182"/>
          <p:cNvGrpSpPr/>
          <p:nvPr/>
        </p:nvGrpSpPr>
        <p:grpSpPr>
          <a:xfrm rot="-8100000">
            <a:off x="177903" y="6056955"/>
            <a:ext cx="590293" cy="590293"/>
            <a:chOff x="618977" y="3248789"/>
            <a:chExt cx="2806026" cy="2806026"/>
          </a:xfrm>
        </p:grpSpPr>
        <p:sp>
          <p:nvSpPr>
            <p:cNvPr id="183" name="Shape 183"/>
            <p:cNvSpPr/>
            <p:nvPr/>
          </p:nvSpPr>
          <p:spPr>
            <a:xfrm>
              <a:off x="618977" y="3248789"/>
              <a:ext cx="2806026" cy="2806026"/>
            </a:xfrm>
            <a:prstGeom prst="frame">
              <a:avLst>
                <a:gd name="adj1" fmla="val 12500"/>
              </a:avLst>
            </a:prstGeom>
            <a:solidFill>
              <a:schemeClr val="lt1">
                <a:alpha val="52941"/>
              </a:scheme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Shape 184"/>
            <p:cNvSpPr/>
            <p:nvPr/>
          </p:nvSpPr>
          <p:spPr>
            <a:xfrm rot="5400000">
              <a:off x="1143948" y="3779605"/>
              <a:ext cx="1744393" cy="1744393"/>
            </a:xfrm>
            <a:prstGeom prst="teardrop">
              <a:avLst>
                <a:gd name="adj" fmla="val 100000"/>
              </a:avLst>
            </a:prstGeom>
            <a:solidFill>
              <a:schemeClr val="lt1">
                <a:alpha val="38823"/>
              </a:scheme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5" name="Shape 185"/>
          <p:cNvSpPr txBox="1"/>
          <p:nvPr/>
        </p:nvSpPr>
        <p:spPr>
          <a:xfrm>
            <a:off x="826880" y="6348989"/>
            <a:ext cx="4644371" cy="53091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Web Based Information and Administrative System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Central Chest Clinic – Borella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Group </a:t>
            </a:r>
            <a:r>
              <a:rPr lang="en-US" sz="800">
                <a:solidFill>
                  <a:srgbClr val="FFFFFF"/>
                </a:solidFill>
              </a:rPr>
              <a:t>04</a:t>
            </a:r>
          </a:p>
        </p:txBody>
      </p:sp>
      <p:sp>
        <p:nvSpPr>
          <p:cNvPr id="186" name="Shape 186"/>
          <p:cNvSpPr/>
          <p:nvPr/>
        </p:nvSpPr>
        <p:spPr>
          <a:xfrm>
            <a:off x="11743035" y="6363980"/>
            <a:ext cx="870196" cy="891258"/>
          </a:xfrm>
          <a:prstGeom prst="ellipse">
            <a:avLst/>
          </a:prstGeom>
          <a:solidFill>
            <a:schemeClr val="lt1">
              <a:alpha val="55686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Shape 187"/>
          <p:cNvSpPr txBox="1"/>
          <p:nvPr/>
        </p:nvSpPr>
        <p:spPr>
          <a:xfrm>
            <a:off x="11857904" y="6488667"/>
            <a:ext cx="779488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 b="1"/>
              <a:t>4</a:t>
            </a:r>
          </a:p>
        </p:txBody>
      </p:sp>
      <p:sp>
        <p:nvSpPr>
          <p:cNvPr id="188" name="Shape 188"/>
          <p:cNvSpPr/>
          <p:nvPr/>
        </p:nvSpPr>
        <p:spPr>
          <a:xfrm>
            <a:off x="0" y="188993"/>
            <a:ext cx="12192000" cy="995325"/>
          </a:xfrm>
          <a:prstGeom prst="rect">
            <a:avLst/>
          </a:prstGeom>
          <a:solidFill>
            <a:srgbClr val="3F3F3F">
              <a:alpha val="57647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Shape 189"/>
          <p:cNvSpPr/>
          <p:nvPr/>
        </p:nvSpPr>
        <p:spPr>
          <a:xfrm>
            <a:off x="0" y="1386337"/>
            <a:ext cx="12192000" cy="4521951"/>
          </a:xfrm>
          <a:prstGeom prst="rect">
            <a:avLst/>
          </a:prstGeom>
          <a:solidFill>
            <a:schemeClr val="lt1">
              <a:alpha val="40784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Shape 190"/>
          <p:cNvSpPr txBox="1"/>
          <p:nvPr/>
        </p:nvSpPr>
        <p:spPr>
          <a:xfrm>
            <a:off x="583852" y="357926"/>
            <a:ext cx="9852848" cy="76944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4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Functional Requirements</a:t>
            </a:r>
          </a:p>
        </p:txBody>
      </p:sp>
      <p:sp>
        <p:nvSpPr>
          <p:cNvPr id="191" name="Shape 191"/>
          <p:cNvSpPr txBox="1"/>
          <p:nvPr/>
        </p:nvSpPr>
        <p:spPr>
          <a:xfrm>
            <a:off x="401746" y="1795386"/>
            <a:ext cx="11274051" cy="369331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457200" marR="0" lvl="0" indent="-425450" algn="just" rtl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Questrial"/>
              <a:buChar char="•"/>
            </a:pPr>
            <a:r>
              <a:rPr lang="en-US" sz="21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Register patient details</a:t>
            </a:r>
          </a:p>
          <a:p>
            <a:pPr marL="457200" marR="0" lvl="0" indent="-425450" algn="just" rtl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Questrial"/>
              <a:buChar char="•"/>
            </a:pPr>
            <a:r>
              <a:rPr lang="en-US" sz="21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Record patients’ medical conditions, details and reports on initial and follow up visit according to a given template.</a:t>
            </a:r>
          </a:p>
          <a:p>
            <a:pPr marL="457200" marR="0" lvl="0" indent="-425450" algn="just" rtl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Questrial"/>
              <a:buChar char="•"/>
            </a:pPr>
            <a:r>
              <a:rPr lang="en-US" sz="21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Forward prescriptions written by doctors to the pharmacy.</a:t>
            </a:r>
          </a:p>
          <a:p>
            <a:pPr marL="457200" marR="0" lvl="0" indent="-425450" algn="just" rtl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Questrial"/>
              <a:buChar char="•"/>
            </a:pPr>
            <a:r>
              <a:rPr lang="en-US" sz="21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Forward required investigations to the investigation sample gathering room, sputum gathering room and the X-ray room.</a:t>
            </a:r>
          </a:p>
          <a:p>
            <a:pPr marL="457200" lvl="0" indent="-425450" rtl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Questrial"/>
              <a:buChar char="•"/>
            </a:pPr>
            <a:r>
              <a:rPr lang="en-US" sz="21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Statistical representation of past data on illnesses such as the number of new patients diagnosed, number of fatalities in any given period</a:t>
            </a:r>
          </a:p>
        </p:txBody>
      </p: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ACEB">
                <a:alpha val="69803"/>
              </a:srgbClr>
            </a:gs>
            <a:gs pos="100000">
              <a:srgbClr val="6EFFB0">
                <a:alpha val="81960"/>
              </a:srgbClr>
            </a:gs>
          </a:gsLst>
          <a:lin ang="0" scaled="0"/>
        </a:gradFill>
        <a:effectLst/>
      </p:bgPr>
    </p:bg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/>
          <p:nvPr/>
        </p:nvSpPr>
        <p:spPr>
          <a:xfrm rot="-3491054">
            <a:off x="1434571" y="1040949"/>
            <a:ext cx="12657889" cy="4691910"/>
          </a:xfrm>
          <a:prstGeom prst="triangle">
            <a:avLst>
              <a:gd name="adj" fmla="val 0"/>
            </a:avLst>
          </a:prstGeom>
          <a:solidFill>
            <a:schemeClr val="lt1">
              <a:alpha val="5882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Shape 197"/>
          <p:cNvSpPr/>
          <p:nvPr/>
        </p:nvSpPr>
        <p:spPr>
          <a:xfrm rot="-4364126">
            <a:off x="4408426" y="1231494"/>
            <a:ext cx="9456493" cy="4310820"/>
          </a:xfrm>
          <a:prstGeom prst="triangle">
            <a:avLst>
              <a:gd name="adj" fmla="val 0"/>
            </a:avLst>
          </a:prstGeom>
          <a:solidFill>
            <a:schemeClr val="lt1">
              <a:alpha val="21960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98" name="Shape 198"/>
          <p:cNvGrpSpPr/>
          <p:nvPr/>
        </p:nvGrpSpPr>
        <p:grpSpPr>
          <a:xfrm rot="-3495453" flipH="1">
            <a:off x="2499987" y="-4233293"/>
            <a:ext cx="13152840" cy="13492277"/>
            <a:chOff x="4432417" y="-4567973"/>
            <a:chExt cx="10494102" cy="13492277"/>
          </a:xfrm>
        </p:grpSpPr>
        <p:sp>
          <p:nvSpPr>
            <p:cNvPr id="199" name="Shape 199"/>
            <p:cNvSpPr/>
            <p:nvPr/>
          </p:nvSpPr>
          <p:spPr>
            <a:xfrm rot="4067332">
              <a:off x="2667823" y="-167790"/>
              <a:ext cx="12657889" cy="4691910"/>
            </a:xfrm>
            <a:prstGeom prst="triangle">
              <a:avLst>
                <a:gd name="adj" fmla="val 0"/>
              </a:avLst>
            </a:prstGeom>
            <a:solidFill>
              <a:schemeClr val="lt1">
                <a:alpha val="17647"/>
              </a:scheme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Shape 200"/>
            <p:cNvSpPr/>
            <p:nvPr/>
          </p:nvSpPr>
          <p:spPr>
            <a:xfrm rot="3194260">
              <a:off x="5641678" y="22753"/>
              <a:ext cx="9456493" cy="4310820"/>
            </a:xfrm>
            <a:prstGeom prst="triangle">
              <a:avLst>
                <a:gd name="adj" fmla="val 0"/>
              </a:avLst>
            </a:prstGeom>
            <a:solidFill>
              <a:schemeClr val="lt1">
                <a:alpha val="17647"/>
              </a:scheme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1" name="Shape 201"/>
          <p:cNvGrpSpPr/>
          <p:nvPr/>
        </p:nvGrpSpPr>
        <p:grpSpPr>
          <a:xfrm rot="-1646961" flipH="1">
            <a:off x="-5752809" y="-3192132"/>
            <a:ext cx="13152840" cy="13492277"/>
            <a:chOff x="4432417" y="-4567973"/>
            <a:chExt cx="10494102" cy="13492277"/>
          </a:xfrm>
        </p:grpSpPr>
        <p:sp>
          <p:nvSpPr>
            <p:cNvPr id="202" name="Shape 202"/>
            <p:cNvSpPr/>
            <p:nvPr/>
          </p:nvSpPr>
          <p:spPr>
            <a:xfrm rot="4067332">
              <a:off x="2667823" y="-167790"/>
              <a:ext cx="12657889" cy="4691910"/>
            </a:xfrm>
            <a:prstGeom prst="triangle">
              <a:avLst>
                <a:gd name="adj" fmla="val 0"/>
              </a:avLst>
            </a:prstGeom>
            <a:solidFill>
              <a:srgbClr val="595959">
                <a:alpha val="11764"/>
              </a:srgb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" name="Shape 203"/>
            <p:cNvSpPr/>
            <p:nvPr/>
          </p:nvSpPr>
          <p:spPr>
            <a:xfrm rot="3194260">
              <a:off x="5641678" y="22753"/>
              <a:ext cx="9456493" cy="4310820"/>
            </a:xfrm>
            <a:prstGeom prst="triangle">
              <a:avLst>
                <a:gd name="adj" fmla="val 0"/>
              </a:avLst>
            </a:prstGeom>
            <a:solidFill>
              <a:srgbClr val="595959">
                <a:alpha val="11764"/>
              </a:srgb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4" name="Shape 204"/>
          <p:cNvSpPr/>
          <p:nvPr/>
        </p:nvSpPr>
        <p:spPr>
          <a:xfrm rot="-2606261">
            <a:off x="-3027219" y="-1921446"/>
            <a:ext cx="9456494" cy="4310820"/>
          </a:xfrm>
          <a:prstGeom prst="triangle">
            <a:avLst>
              <a:gd name="adj" fmla="val 0"/>
            </a:avLst>
          </a:prstGeom>
          <a:solidFill>
            <a:srgbClr val="595959">
              <a:alpha val="11764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Shape 205"/>
          <p:cNvSpPr/>
          <p:nvPr/>
        </p:nvSpPr>
        <p:spPr>
          <a:xfrm>
            <a:off x="-201706" y="6354521"/>
            <a:ext cx="12404907" cy="529890"/>
          </a:xfrm>
          <a:prstGeom prst="rect">
            <a:avLst/>
          </a:prstGeom>
          <a:solidFill>
            <a:srgbClr val="3F3F3F">
              <a:alpha val="78823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06" name="Shape 206"/>
          <p:cNvGrpSpPr/>
          <p:nvPr/>
        </p:nvGrpSpPr>
        <p:grpSpPr>
          <a:xfrm rot="-8100000">
            <a:off x="177903" y="6056955"/>
            <a:ext cx="590293" cy="590293"/>
            <a:chOff x="618977" y="3248789"/>
            <a:chExt cx="2806026" cy="2806026"/>
          </a:xfrm>
        </p:grpSpPr>
        <p:sp>
          <p:nvSpPr>
            <p:cNvPr id="207" name="Shape 207"/>
            <p:cNvSpPr/>
            <p:nvPr/>
          </p:nvSpPr>
          <p:spPr>
            <a:xfrm>
              <a:off x="618977" y="3248789"/>
              <a:ext cx="2806026" cy="2806026"/>
            </a:xfrm>
            <a:prstGeom prst="frame">
              <a:avLst>
                <a:gd name="adj1" fmla="val 12500"/>
              </a:avLst>
            </a:prstGeom>
            <a:solidFill>
              <a:schemeClr val="lt1">
                <a:alpha val="52941"/>
              </a:scheme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" name="Shape 208"/>
            <p:cNvSpPr/>
            <p:nvPr/>
          </p:nvSpPr>
          <p:spPr>
            <a:xfrm rot="5400000">
              <a:off x="1143948" y="3779605"/>
              <a:ext cx="1744393" cy="1744393"/>
            </a:xfrm>
            <a:prstGeom prst="teardrop">
              <a:avLst>
                <a:gd name="adj" fmla="val 100000"/>
              </a:avLst>
            </a:prstGeom>
            <a:solidFill>
              <a:schemeClr val="lt1">
                <a:alpha val="38823"/>
              </a:scheme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9" name="Shape 209"/>
          <p:cNvSpPr txBox="1"/>
          <p:nvPr/>
        </p:nvSpPr>
        <p:spPr>
          <a:xfrm>
            <a:off x="826880" y="6348989"/>
            <a:ext cx="4644371" cy="53091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Web Based Information and Administrative System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Central Chest Clinic – Borella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Group </a:t>
            </a:r>
            <a:r>
              <a:rPr lang="en-US" sz="800">
                <a:solidFill>
                  <a:srgbClr val="FFFFFF"/>
                </a:solidFill>
              </a:rPr>
              <a:t>04</a:t>
            </a:r>
          </a:p>
        </p:txBody>
      </p:sp>
      <p:sp>
        <p:nvSpPr>
          <p:cNvPr id="210" name="Shape 210"/>
          <p:cNvSpPr/>
          <p:nvPr/>
        </p:nvSpPr>
        <p:spPr>
          <a:xfrm>
            <a:off x="11743035" y="6363980"/>
            <a:ext cx="870196" cy="891258"/>
          </a:xfrm>
          <a:prstGeom prst="ellipse">
            <a:avLst/>
          </a:prstGeom>
          <a:solidFill>
            <a:schemeClr val="lt1">
              <a:alpha val="55686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Shape 211"/>
          <p:cNvSpPr txBox="1"/>
          <p:nvPr/>
        </p:nvSpPr>
        <p:spPr>
          <a:xfrm>
            <a:off x="11857904" y="6488667"/>
            <a:ext cx="779488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 b="1"/>
              <a:t>5</a:t>
            </a:r>
          </a:p>
        </p:txBody>
      </p:sp>
      <p:sp>
        <p:nvSpPr>
          <p:cNvPr id="212" name="Shape 212"/>
          <p:cNvSpPr/>
          <p:nvPr/>
        </p:nvSpPr>
        <p:spPr>
          <a:xfrm>
            <a:off x="0" y="188993"/>
            <a:ext cx="12192000" cy="995325"/>
          </a:xfrm>
          <a:prstGeom prst="rect">
            <a:avLst/>
          </a:prstGeom>
          <a:solidFill>
            <a:srgbClr val="3F3F3F">
              <a:alpha val="57647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Shape 213"/>
          <p:cNvSpPr/>
          <p:nvPr/>
        </p:nvSpPr>
        <p:spPr>
          <a:xfrm>
            <a:off x="0" y="1386337"/>
            <a:ext cx="12192000" cy="4521951"/>
          </a:xfrm>
          <a:prstGeom prst="rect">
            <a:avLst/>
          </a:prstGeom>
          <a:solidFill>
            <a:schemeClr val="lt1">
              <a:alpha val="40784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" name="Shape 214"/>
          <p:cNvSpPr txBox="1"/>
          <p:nvPr/>
        </p:nvSpPr>
        <p:spPr>
          <a:xfrm>
            <a:off x="583852" y="357926"/>
            <a:ext cx="9852848" cy="76944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4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Functional Requirements (Cont…)</a:t>
            </a:r>
          </a:p>
        </p:txBody>
      </p:sp>
      <p:sp>
        <p:nvSpPr>
          <p:cNvPr id="215" name="Shape 215"/>
          <p:cNvSpPr txBox="1"/>
          <p:nvPr/>
        </p:nvSpPr>
        <p:spPr>
          <a:xfrm>
            <a:off x="363750" y="1693949"/>
            <a:ext cx="11274000" cy="4240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457200" marR="0" lvl="0" indent="-457200" algn="just" rtl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6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Retrieve data on patients medical history.</a:t>
            </a:r>
          </a:p>
          <a:p>
            <a:pPr marL="457200" marR="0" lvl="0" indent="-457200" algn="just" rtl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6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Provide doctors with a viewing facility of all ordered investigations.</a:t>
            </a:r>
          </a:p>
          <a:p>
            <a:pPr marL="457200" marR="0" lvl="0" indent="-457200" algn="just" rtl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6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Provide information on expected dates for the sputum investigation reports</a:t>
            </a:r>
          </a:p>
          <a:p>
            <a:pPr marL="457200" lvl="0" indent="-457200" rtl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Questrial"/>
              <a:buChar char="•"/>
            </a:pPr>
            <a:r>
              <a:rPr lang="en-US" sz="26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Maintenance of patients’ medical records</a:t>
            </a:r>
          </a:p>
          <a:p>
            <a:pPr marL="457200" lvl="0" indent="-457200" rtl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Questrial"/>
              <a:buChar char="•"/>
            </a:pPr>
            <a:r>
              <a:rPr lang="en-US" sz="26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Maintenance of laboratory test results</a:t>
            </a:r>
          </a:p>
          <a:p>
            <a:pPr marL="457200" lvl="0" indent="-457200" rtl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Questrial"/>
              <a:buChar char="•"/>
            </a:pPr>
            <a:r>
              <a:rPr lang="en-US" sz="26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Pharmacy prescription maintenance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endParaRPr sz="2600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ACEB">
                <a:alpha val="69803"/>
              </a:srgbClr>
            </a:gs>
            <a:gs pos="100000">
              <a:srgbClr val="6EFFB0">
                <a:alpha val="81960"/>
              </a:srgbClr>
            </a:gs>
          </a:gsLst>
          <a:lin ang="0" scaled="0"/>
        </a:gradFill>
        <a:effectLst/>
      </p:bgPr>
    </p:bg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/>
          <p:nvPr/>
        </p:nvSpPr>
        <p:spPr>
          <a:xfrm rot="-3491017">
            <a:off x="1434670" y="1040973"/>
            <a:ext cx="12657842" cy="4691947"/>
          </a:xfrm>
          <a:prstGeom prst="triangle">
            <a:avLst>
              <a:gd name="adj" fmla="val 0"/>
            </a:avLst>
          </a:prstGeom>
          <a:solidFill>
            <a:schemeClr val="lt1">
              <a:alpha val="5880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" name="Shape 221"/>
          <p:cNvSpPr/>
          <p:nvPr/>
        </p:nvSpPr>
        <p:spPr>
          <a:xfrm rot="-4364126">
            <a:off x="4408475" y="1231595"/>
            <a:ext cx="9456360" cy="4310860"/>
          </a:xfrm>
          <a:prstGeom prst="triangle">
            <a:avLst>
              <a:gd name="adj" fmla="val 0"/>
            </a:avLst>
          </a:prstGeom>
          <a:solidFill>
            <a:schemeClr val="lt1">
              <a:alpha val="21960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22" name="Shape 222"/>
          <p:cNvGrpSpPr/>
          <p:nvPr/>
        </p:nvGrpSpPr>
        <p:grpSpPr>
          <a:xfrm rot="-3495464" flipH="1">
            <a:off x="2499634" y="-4232867"/>
            <a:ext cx="13153129" cy="13491939"/>
            <a:chOff x="4432475" y="-4567973"/>
            <a:chExt cx="10494161" cy="13492200"/>
          </a:xfrm>
        </p:grpSpPr>
        <p:sp>
          <p:nvSpPr>
            <p:cNvPr id="223" name="Shape 223"/>
            <p:cNvSpPr/>
            <p:nvPr/>
          </p:nvSpPr>
          <p:spPr>
            <a:xfrm rot="4067314">
              <a:off x="2667887" y="-167795"/>
              <a:ext cx="12657875" cy="4691842"/>
            </a:xfrm>
            <a:prstGeom prst="triangle">
              <a:avLst>
                <a:gd name="adj" fmla="val 0"/>
              </a:avLst>
            </a:prstGeom>
            <a:solidFill>
              <a:schemeClr val="lt1">
                <a:alpha val="17650"/>
              </a:scheme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" name="Shape 224"/>
            <p:cNvSpPr/>
            <p:nvPr/>
          </p:nvSpPr>
          <p:spPr>
            <a:xfrm rot="3194241">
              <a:off x="5641628" y="22746"/>
              <a:ext cx="9456616" cy="4310887"/>
            </a:xfrm>
            <a:prstGeom prst="triangle">
              <a:avLst>
                <a:gd name="adj" fmla="val 0"/>
              </a:avLst>
            </a:prstGeom>
            <a:solidFill>
              <a:schemeClr val="lt1">
                <a:alpha val="17650"/>
              </a:scheme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5" name="Shape 225"/>
          <p:cNvGrpSpPr/>
          <p:nvPr/>
        </p:nvGrpSpPr>
        <p:grpSpPr>
          <a:xfrm rot="-1647016" flipH="1">
            <a:off x="-5753700" y="-3191654"/>
            <a:ext cx="13153602" cy="13492198"/>
            <a:chOff x="4432475" y="-4567973"/>
            <a:chExt cx="10494161" cy="13492200"/>
          </a:xfrm>
        </p:grpSpPr>
        <p:sp>
          <p:nvSpPr>
            <p:cNvPr id="226" name="Shape 226"/>
            <p:cNvSpPr/>
            <p:nvPr/>
          </p:nvSpPr>
          <p:spPr>
            <a:xfrm rot="4067314">
              <a:off x="2667887" y="-167795"/>
              <a:ext cx="12657875" cy="4691842"/>
            </a:xfrm>
            <a:prstGeom prst="triangle">
              <a:avLst>
                <a:gd name="adj" fmla="val 0"/>
              </a:avLst>
            </a:prstGeom>
            <a:solidFill>
              <a:srgbClr val="595959">
                <a:alpha val="11760"/>
              </a:srgb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" name="Shape 227"/>
            <p:cNvSpPr/>
            <p:nvPr/>
          </p:nvSpPr>
          <p:spPr>
            <a:xfrm rot="3194241">
              <a:off x="5641628" y="22746"/>
              <a:ext cx="9456616" cy="4310887"/>
            </a:xfrm>
            <a:prstGeom prst="triangle">
              <a:avLst>
                <a:gd name="adj" fmla="val 0"/>
              </a:avLst>
            </a:prstGeom>
            <a:solidFill>
              <a:srgbClr val="595959">
                <a:alpha val="11760"/>
              </a:srgb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8" name="Shape 228"/>
          <p:cNvSpPr/>
          <p:nvPr/>
        </p:nvSpPr>
        <p:spPr>
          <a:xfrm rot="-2606215">
            <a:off x="-3027167" y="-1921425"/>
            <a:ext cx="9456546" cy="4310852"/>
          </a:xfrm>
          <a:prstGeom prst="triangle">
            <a:avLst>
              <a:gd name="adj" fmla="val 0"/>
            </a:avLst>
          </a:prstGeom>
          <a:solidFill>
            <a:srgbClr val="595959">
              <a:alpha val="11760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" name="Shape 229"/>
          <p:cNvSpPr/>
          <p:nvPr/>
        </p:nvSpPr>
        <p:spPr>
          <a:xfrm>
            <a:off x="-101115" y="6354521"/>
            <a:ext cx="12304200" cy="529800"/>
          </a:xfrm>
          <a:prstGeom prst="rect">
            <a:avLst/>
          </a:prstGeom>
          <a:solidFill>
            <a:srgbClr val="3F3F3F">
              <a:alpha val="78820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30" name="Shape 230"/>
          <p:cNvGrpSpPr/>
          <p:nvPr/>
        </p:nvGrpSpPr>
        <p:grpSpPr>
          <a:xfrm rot="-8100000">
            <a:off x="177947" y="6056566"/>
            <a:ext cx="590459" cy="590459"/>
            <a:chOff x="618977" y="3248789"/>
            <a:chExt cx="2805900" cy="2805900"/>
          </a:xfrm>
        </p:grpSpPr>
        <p:sp>
          <p:nvSpPr>
            <p:cNvPr id="231" name="Shape 231"/>
            <p:cNvSpPr/>
            <p:nvPr/>
          </p:nvSpPr>
          <p:spPr>
            <a:xfrm>
              <a:off x="618977" y="3248789"/>
              <a:ext cx="2805900" cy="2805900"/>
            </a:xfrm>
            <a:prstGeom prst="frame">
              <a:avLst>
                <a:gd name="adj1" fmla="val 12500"/>
              </a:avLst>
            </a:prstGeom>
            <a:solidFill>
              <a:schemeClr val="lt1">
                <a:alpha val="52940"/>
              </a:scheme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" name="Shape 232"/>
            <p:cNvSpPr/>
            <p:nvPr/>
          </p:nvSpPr>
          <p:spPr>
            <a:xfrm rot="5400000">
              <a:off x="1143841" y="3779605"/>
              <a:ext cx="1744500" cy="1744500"/>
            </a:xfrm>
            <a:prstGeom prst="teardrop">
              <a:avLst>
                <a:gd name="adj" fmla="val 100000"/>
              </a:avLst>
            </a:prstGeom>
            <a:solidFill>
              <a:schemeClr val="lt1">
                <a:alpha val="38820"/>
              </a:scheme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3" name="Shape 233"/>
          <p:cNvSpPr txBox="1"/>
          <p:nvPr/>
        </p:nvSpPr>
        <p:spPr>
          <a:xfrm>
            <a:off x="826880" y="6348989"/>
            <a:ext cx="4644300" cy="531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0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Web Based Information and Administrative System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Central Chest Clinic – Borella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Group </a:t>
            </a:r>
            <a:r>
              <a:rPr lang="en-US" sz="800">
                <a:solidFill>
                  <a:schemeClr val="lt1"/>
                </a:solidFill>
              </a:rPr>
              <a:t>04</a:t>
            </a:r>
          </a:p>
        </p:txBody>
      </p:sp>
      <p:sp>
        <p:nvSpPr>
          <p:cNvPr id="234" name="Shape 234"/>
          <p:cNvSpPr/>
          <p:nvPr/>
        </p:nvSpPr>
        <p:spPr>
          <a:xfrm>
            <a:off x="11743035" y="6363980"/>
            <a:ext cx="870300" cy="891300"/>
          </a:xfrm>
          <a:prstGeom prst="ellipse">
            <a:avLst/>
          </a:prstGeom>
          <a:solidFill>
            <a:schemeClr val="lt1">
              <a:alpha val="55690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Shape 235"/>
          <p:cNvSpPr txBox="1"/>
          <p:nvPr/>
        </p:nvSpPr>
        <p:spPr>
          <a:xfrm>
            <a:off x="11857904" y="6488667"/>
            <a:ext cx="779400" cy="3693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 b="1">
                <a:solidFill>
                  <a:schemeClr val="dk1"/>
                </a:solidFill>
              </a:rPr>
              <a:t>6</a:t>
            </a:r>
          </a:p>
        </p:txBody>
      </p:sp>
      <p:sp>
        <p:nvSpPr>
          <p:cNvPr id="236" name="Shape 236"/>
          <p:cNvSpPr/>
          <p:nvPr/>
        </p:nvSpPr>
        <p:spPr>
          <a:xfrm>
            <a:off x="0" y="188993"/>
            <a:ext cx="12192000" cy="995400"/>
          </a:xfrm>
          <a:prstGeom prst="rect">
            <a:avLst/>
          </a:prstGeom>
          <a:solidFill>
            <a:srgbClr val="3F3F3F">
              <a:alpha val="57650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Shape 237"/>
          <p:cNvSpPr/>
          <p:nvPr/>
        </p:nvSpPr>
        <p:spPr>
          <a:xfrm>
            <a:off x="0" y="1386337"/>
            <a:ext cx="12192000" cy="4521900"/>
          </a:xfrm>
          <a:prstGeom prst="rect">
            <a:avLst/>
          </a:prstGeom>
          <a:solidFill>
            <a:schemeClr val="lt1">
              <a:alpha val="40780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8" name="Shape 2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41202" y="1203520"/>
            <a:ext cx="7114499" cy="4901100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Shape 239"/>
          <p:cNvSpPr txBox="1"/>
          <p:nvPr/>
        </p:nvSpPr>
        <p:spPr>
          <a:xfrm>
            <a:off x="583852" y="357926"/>
            <a:ext cx="9852900" cy="7695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4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Similar Systems</a:t>
            </a:r>
          </a:p>
        </p:txBody>
      </p:sp>
      <p:sp>
        <p:nvSpPr>
          <p:cNvPr id="240" name="Shape 240"/>
          <p:cNvSpPr txBox="1"/>
          <p:nvPr/>
        </p:nvSpPr>
        <p:spPr>
          <a:xfrm>
            <a:off x="702110" y="1607304"/>
            <a:ext cx="11274000" cy="672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system that has been used at Dompe Hospital in Sri Lanka</a:t>
            </a:r>
          </a:p>
        </p:txBody>
      </p:sp>
      <p:pic>
        <p:nvPicPr>
          <p:cNvPr id="241" name="Shape 241" descr="Dompe hospital 3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58300" y="2538560"/>
            <a:ext cx="4221300" cy="315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Shape 242" descr="Dompe hospital 4.jpg"/>
          <p:cNvPicPr preferRelativeResize="0"/>
          <p:nvPr/>
        </p:nvPicPr>
        <p:blipFill rotWithShape="1">
          <a:blip r:embed="rId5">
            <a:alphaModFix/>
          </a:blip>
          <a:srcRect t="16533" b="18451"/>
          <a:stretch/>
        </p:blipFill>
        <p:spPr>
          <a:xfrm>
            <a:off x="5483714" y="2538559"/>
            <a:ext cx="6515100" cy="316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ACEB">
                <a:alpha val="69803"/>
              </a:srgbClr>
            </a:gs>
            <a:gs pos="100000">
              <a:srgbClr val="6EFFB0">
                <a:alpha val="81960"/>
              </a:srgbClr>
            </a:gs>
          </a:gsLst>
          <a:lin ang="0" scaled="0"/>
        </a:gradFill>
        <a:effectLst/>
      </p:bgPr>
    </p:bg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/>
          <p:nvPr/>
        </p:nvSpPr>
        <p:spPr>
          <a:xfrm rot="-3491017">
            <a:off x="1434670" y="1040973"/>
            <a:ext cx="12657842" cy="4691947"/>
          </a:xfrm>
          <a:prstGeom prst="triangle">
            <a:avLst>
              <a:gd name="adj" fmla="val 0"/>
            </a:avLst>
          </a:prstGeom>
          <a:solidFill>
            <a:schemeClr val="lt1">
              <a:alpha val="5880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Shape 248"/>
          <p:cNvSpPr/>
          <p:nvPr/>
        </p:nvSpPr>
        <p:spPr>
          <a:xfrm rot="-4364126">
            <a:off x="4408475" y="1231595"/>
            <a:ext cx="9456360" cy="4310860"/>
          </a:xfrm>
          <a:prstGeom prst="triangle">
            <a:avLst>
              <a:gd name="adj" fmla="val 0"/>
            </a:avLst>
          </a:prstGeom>
          <a:solidFill>
            <a:schemeClr val="lt1">
              <a:alpha val="21960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49" name="Shape 249"/>
          <p:cNvGrpSpPr/>
          <p:nvPr/>
        </p:nvGrpSpPr>
        <p:grpSpPr>
          <a:xfrm rot="-3495464" flipH="1">
            <a:off x="2499634" y="-4232867"/>
            <a:ext cx="13153129" cy="13491939"/>
            <a:chOff x="4432475" y="-4567973"/>
            <a:chExt cx="10494161" cy="13492200"/>
          </a:xfrm>
        </p:grpSpPr>
        <p:sp>
          <p:nvSpPr>
            <p:cNvPr id="250" name="Shape 250"/>
            <p:cNvSpPr/>
            <p:nvPr/>
          </p:nvSpPr>
          <p:spPr>
            <a:xfrm rot="4067314">
              <a:off x="2667887" y="-167795"/>
              <a:ext cx="12657875" cy="4691842"/>
            </a:xfrm>
            <a:prstGeom prst="triangle">
              <a:avLst>
                <a:gd name="adj" fmla="val 0"/>
              </a:avLst>
            </a:prstGeom>
            <a:solidFill>
              <a:schemeClr val="lt1">
                <a:alpha val="17650"/>
              </a:scheme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1" name="Shape 251"/>
            <p:cNvSpPr/>
            <p:nvPr/>
          </p:nvSpPr>
          <p:spPr>
            <a:xfrm rot="3194241">
              <a:off x="5641628" y="22746"/>
              <a:ext cx="9456616" cy="4310887"/>
            </a:xfrm>
            <a:prstGeom prst="triangle">
              <a:avLst>
                <a:gd name="adj" fmla="val 0"/>
              </a:avLst>
            </a:prstGeom>
            <a:solidFill>
              <a:schemeClr val="lt1">
                <a:alpha val="17650"/>
              </a:scheme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2" name="Shape 252"/>
          <p:cNvGrpSpPr/>
          <p:nvPr/>
        </p:nvGrpSpPr>
        <p:grpSpPr>
          <a:xfrm rot="-1647016" flipH="1">
            <a:off x="-5753700" y="-3191654"/>
            <a:ext cx="13153602" cy="13492198"/>
            <a:chOff x="4432475" y="-4567973"/>
            <a:chExt cx="10494161" cy="13492200"/>
          </a:xfrm>
        </p:grpSpPr>
        <p:sp>
          <p:nvSpPr>
            <p:cNvPr id="253" name="Shape 253"/>
            <p:cNvSpPr/>
            <p:nvPr/>
          </p:nvSpPr>
          <p:spPr>
            <a:xfrm rot="4067314">
              <a:off x="2667887" y="-167795"/>
              <a:ext cx="12657875" cy="4691842"/>
            </a:xfrm>
            <a:prstGeom prst="triangle">
              <a:avLst>
                <a:gd name="adj" fmla="val 0"/>
              </a:avLst>
            </a:prstGeom>
            <a:solidFill>
              <a:srgbClr val="595959">
                <a:alpha val="11760"/>
              </a:srgb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" name="Shape 254"/>
            <p:cNvSpPr/>
            <p:nvPr/>
          </p:nvSpPr>
          <p:spPr>
            <a:xfrm rot="3194241">
              <a:off x="5641628" y="22746"/>
              <a:ext cx="9456616" cy="4310887"/>
            </a:xfrm>
            <a:prstGeom prst="triangle">
              <a:avLst>
                <a:gd name="adj" fmla="val 0"/>
              </a:avLst>
            </a:prstGeom>
            <a:solidFill>
              <a:srgbClr val="595959">
                <a:alpha val="11760"/>
              </a:srgb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55" name="Shape 255"/>
          <p:cNvSpPr/>
          <p:nvPr/>
        </p:nvSpPr>
        <p:spPr>
          <a:xfrm rot="-2606215">
            <a:off x="-3027167" y="-1921425"/>
            <a:ext cx="9456546" cy="4310852"/>
          </a:xfrm>
          <a:prstGeom prst="triangle">
            <a:avLst>
              <a:gd name="adj" fmla="val 0"/>
            </a:avLst>
          </a:prstGeom>
          <a:solidFill>
            <a:srgbClr val="595959">
              <a:alpha val="11760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" name="Shape 256"/>
          <p:cNvSpPr/>
          <p:nvPr/>
        </p:nvSpPr>
        <p:spPr>
          <a:xfrm>
            <a:off x="-101115" y="6354521"/>
            <a:ext cx="12304200" cy="529800"/>
          </a:xfrm>
          <a:prstGeom prst="rect">
            <a:avLst/>
          </a:prstGeom>
          <a:solidFill>
            <a:srgbClr val="3F3F3F">
              <a:alpha val="78820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57" name="Shape 257"/>
          <p:cNvGrpSpPr/>
          <p:nvPr/>
        </p:nvGrpSpPr>
        <p:grpSpPr>
          <a:xfrm rot="-8100000">
            <a:off x="177947" y="6056566"/>
            <a:ext cx="590459" cy="590459"/>
            <a:chOff x="618977" y="3248789"/>
            <a:chExt cx="2805900" cy="2805900"/>
          </a:xfrm>
        </p:grpSpPr>
        <p:sp>
          <p:nvSpPr>
            <p:cNvPr id="258" name="Shape 258"/>
            <p:cNvSpPr/>
            <p:nvPr/>
          </p:nvSpPr>
          <p:spPr>
            <a:xfrm>
              <a:off x="618977" y="3248789"/>
              <a:ext cx="2805900" cy="2805900"/>
            </a:xfrm>
            <a:prstGeom prst="frame">
              <a:avLst>
                <a:gd name="adj1" fmla="val 12500"/>
              </a:avLst>
            </a:prstGeom>
            <a:solidFill>
              <a:schemeClr val="lt1">
                <a:alpha val="52940"/>
              </a:scheme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" name="Shape 259"/>
            <p:cNvSpPr/>
            <p:nvPr/>
          </p:nvSpPr>
          <p:spPr>
            <a:xfrm rot="5400000">
              <a:off x="1143841" y="3779605"/>
              <a:ext cx="1744500" cy="1744500"/>
            </a:xfrm>
            <a:prstGeom prst="teardrop">
              <a:avLst>
                <a:gd name="adj" fmla="val 100000"/>
              </a:avLst>
            </a:prstGeom>
            <a:solidFill>
              <a:schemeClr val="lt1">
                <a:alpha val="38820"/>
              </a:scheme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60" name="Shape 260"/>
          <p:cNvSpPr txBox="1"/>
          <p:nvPr/>
        </p:nvSpPr>
        <p:spPr>
          <a:xfrm>
            <a:off x="826880" y="6348989"/>
            <a:ext cx="4644300" cy="531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0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Web Based Information and Administrative System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Central Chest Clinic – Borella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Group </a:t>
            </a:r>
            <a:r>
              <a:rPr lang="en-US" sz="800">
                <a:solidFill>
                  <a:schemeClr val="lt1"/>
                </a:solidFill>
              </a:rPr>
              <a:t>04</a:t>
            </a:r>
          </a:p>
        </p:txBody>
      </p:sp>
      <p:sp>
        <p:nvSpPr>
          <p:cNvPr id="261" name="Shape 261"/>
          <p:cNvSpPr/>
          <p:nvPr/>
        </p:nvSpPr>
        <p:spPr>
          <a:xfrm>
            <a:off x="11743035" y="6363980"/>
            <a:ext cx="870300" cy="891300"/>
          </a:xfrm>
          <a:prstGeom prst="ellipse">
            <a:avLst/>
          </a:prstGeom>
          <a:solidFill>
            <a:schemeClr val="lt1">
              <a:alpha val="55690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2" name="Shape 262"/>
          <p:cNvSpPr txBox="1"/>
          <p:nvPr/>
        </p:nvSpPr>
        <p:spPr>
          <a:xfrm>
            <a:off x="11857904" y="6488667"/>
            <a:ext cx="779400" cy="3693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 b="1">
                <a:solidFill>
                  <a:schemeClr val="dk1"/>
                </a:solidFill>
              </a:rPr>
              <a:t>7</a:t>
            </a:r>
          </a:p>
        </p:txBody>
      </p:sp>
      <p:sp>
        <p:nvSpPr>
          <p:cNvPr id="263" name="Shape 263"/>
          <p:cNvSpPr/>
          <p:nvPr/>
        </p:nvSpPr>
        <p:spPr>
          <a:xfrm>
            <a:off x="0" y="188993"/>
            <a:ext cx="12192000" cy="995400"/>
          </a:xfrm>
          <a:prstGeom prst="rect">
            <a:avLst/>
          </a:prstGeom>
          <a:solidFill>
            <a:srgbClr val="3F3F3F">
              <a:alpha val="57650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" name="Shape 264"/>
          <p:cNvSpPr/>
          <p:nvPr/>
        </p:nvSpPr>
        <p:spPr>
          <a:xfrm>
            <a:off x="0" y="1386337"/>
            <a:ext cx="12192000" cy="4521900"/>
          </a:xfrm>
          <a:prstGeom prst="rect">
            <a:avLst/>
          </a:prstGeom>
          <a:solidFill>
            <a:schemeClr val="lt1">
              <a:alpha val="40780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5" name="Shape 26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41202" y="1203520"/>
            <a:ext cx="7114499" cy="4901100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Shape 266"/>
          <p:cNvSpPr txBox="1"/>
          <p:nvPr/>
        </p:nvSpPr>
        <p:spPr>
          <a:xfrm>
            <a:off x="583852" y="357926"/>
            <a:ext cx="9852900" cy="7695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4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Similar Systems</a:t>
            </a:r>
          </a:p>
        </p:txBody>
      </p:sp>
      <p:pic>
        <p:nvPicPr>
          <p:cNvPr id="267" name="Shape 267" descr="Dompe hospital 1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820153" y="2062342"/>
            <a:ext cx="4626000" cy="345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Shape 268" descr="Dompe hospital 8.jpg"/>
          <p:cNvPicPr preferRelativeResize="0"/>
          <p:nvPr/>
        </p:nvPicPr>
        <p:blipFill rotWithShape="1">
          <a:blip r:embed="rId5">
            <a:alphaModFix/>
          </a:blip>
          <a:srcRect t="12376" b="7565"/>
          <a:stretch/>
        </p:blipFill>
        <p:spPr>
          <a:xfrm>
            <a:off x="383630" y="2074341"/>
            <a:ext cx="5557200" cy="332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ACEB">
                <a:alpha val="69803"/>
              </a:srgbClr>
            </a:gs>
            <a:gs pos="100000">
              <a:srgbClr val="6EFFB0">
                <a:alpha val="81960"/>
              </a:srgbClr>
            </a:gs>
          </a:gsLst>
          <a:lin ang="0" scaled="0"/>
        </a:gradFill>
        <a:effectLst/>
      </p:bgPr>
    </p:bg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/>
          <p:nvPr/>
        </p:nvSpPr>
        <p:spPr>
          <a:xfrm rot="-3491017">
            <a:off x="1434670" y="1040973"/>
            <a:ext cx="12657842" cy="4691947"/>
          </a:xfrm>
          <a:prstGeom prst="triangle">
            <a:avLst>
              <a:gd name="adj" fmla="val 0"/>
            </a:avLst>
          </a:prstGeom>
          <a:solidFill>
            <a:schemeClr val="lt1">
              <a:alpha val="5880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" name="Shape 274"/>
          <p:cNvSpPr/>
          <p:nvPr/>
        </p:nvSpPr>
        <p:spPr>
          <a:xfrm rot="-4364126">
            <a:off x="4408475" y="1231595"/>
            <a:ext cx="9456360" cy="4310860"/>
          </a:xfrm>
          <a:prstGeom prst="triangle">
            <a:avLst>
              <a:gd name="adj" fmla="val 0"/>
            </a:avLst>
          </a:prstGeom>
          <a:solidFill>
            <a:schemeClr val="lt1">
              <a:alpha val="21960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75" name="Shape 275"/>
          <p:cNvGrpSpPr/>
          <p:nvPr/>
        </p:nvGrpSpPr>
        <p:grpSpPr>
          <a:xfrm rot="-3495464" flipH="1">
            <a:off x="2499634" y="-4232867"/>
            <a:ext cx="13153129" cy="13491939"/>
            <a:chOff x="4432475" y="-4567973"/>
            <a:chExt cx="10494161" cy="13492200"/>
          </a:xfrm>
        </p:grpSpPr>
        <p:sp>
          <p:nvSpPr>
            <p:cNvPr id="276" name="Shape 276"/>
            <p:cNvSpPr/>
            <p:nvPr/>
          </p:nvSpPr>
          <p:spPr>
            <a:xfrm rot="4067314">
              <a:off x="2667887" y="-167795"/>
              <a:ext cx="12657875" cy="4691842"/>
            </a:xfrm>
            <a:prstGeom prst="triangle">
              <a:avLst>
                <a:gd name="adj" fmla="val 0"/>
              </a:avLst>
            </a:prstGeom>
            <a:solidFill>
              <a:schemeClr val="lt1">
                <a:alpha val="17650"/>
              </a:scheme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" name="Shape 277"/>
            <p:cNvSpPr/>
            <p:nvPr/>
          </p:nvSpPr>
          <p:spPr>
            <a:xfrm rot="3194241">
              <a:off x="5641628" y="22746"/>
              <a:ext cx="9456616" cy="4310887"/>
            </a:xfrm>
            <a:prstGeom prst="triangle">
              <a:avLst>
                <a:gd name="adj" fmla="val 0"/>
              </a:avLst>
            </a:prstGeom>
            <a:solidFill>
              <a:schemeClr val="lt1">
                <a:alpha val="17650"/>
              </a:scheme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78" name="Shape 278"/>
          <p:cNvGrpSpPr/>
          <p:nvPr/>
        </p:nvGrpSpPr>
        <p:grpSpPr>
          <a:xfrm rot="-1647016" flipH="1">
            <a:off x="-5753700" y="-3191654"/>
            <a:ext cx="13153602" cy="13492198"/>
            <a:chOff x="4432475" y="-4567973"/>
            <a:chExt cx="10494161" cy="13492200"/>
          </a:xfrm>
        </p:grpSpPr>
        <p:sp>
          <p:nvSpPr>
            <p:cNvPr id="279" name="Shape 279"/>
            <p:cNvSpPr/>
            <p:nvPr/>
          </p:nvSpPr>
          <p:spPr>
            <a:xfrm rot="4067314">
              <a:off x="2667887" y="-167795"/>
              <a:ext cx="12657875" cy="4691842"/>
            </a:xfrm>
            <a:prstGeom prst="triangle">
              <a:avLst>
                <a:gd name="adj" fmla="val 0"/>
              </a:avLst>
            </a:prstGeom>
            <a:solidFill>
              <a:srgbClr val="595959">
                <a:alpha val="11760"/>
              </a:srgb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" name="Shape 280"/>
            <p:cNvSpPr/>
            <p:nvPr/>
          </p:nvSpPr>
          <p:spPr>
            <a:xfrm rot="3194241">
              <a:off x="5641628" y="22746"/>
              <a:ext cx="9456616" cy="4310887"/>
            </a:xfrm>
            <a:prstGeom prst="triangle">
              <a:avLst>
                <a:gd name="adj" fmla="val 0"/>
              </a:avLst>
            </a:prstGeom>
            <a:solidFill>
              <a:srgbClr val="595959">
                <a:alpha val="11760"/>
              </a:srgb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81" name="Shape 281"/>
          <p:cNvSpPr/>
          <p:nvPr/>
        </p:nvSpPr>
        <p:spPr>
          <a:xfrm rot="-2606215">
            <a:off x="-3027167" y="-1921425"/>
            <a:ext cx="9456546" cy="4310852"/>
          </a:xfrm>
          <a:prstGeom prst="triangle">
            <a:avLst>
              <a:gd name="adj" fmla="val 0"/>
            </a:avLst>
          </a:prstGeom>
          <a:solidFill>
            <a:srgbClr val="595959">
              <a:alpha val="11760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Shape 282"/>
          <p:cNvSpPr/>
          <p:nvPr/>
        </p:nvSpPr>
        <p:spPr>
          <a:xfrm>
            <a:off x="-101115" y="6354521"/>
            <a:ext cx="12304200" cy="529800"/>
          </a:xfrm>
          <a:prstGeom prst="rect">
            <a:avLst/>
          </a:prstGeom>
          <a:solidFill>
            <a:srgbClr val="3F3F3F">
              <a:alpha val="78820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83" name="Shape 283"/>
          <p:cNvGrpSpPr/>
          <p:nvPr/>
        </p:nvGrpSpPr>
        <p:grpSpPr>
          <a:xfrm rot="-8100000">
            <a:off x="177947" y="6056566"/>
            <a:ext cx="590459" cy="590459"/>
            <a:chOff x="618977" y="3248789"/>
            <a:chExt cx="2805900" cy="2805900"/>
          </a:xfrm>
        </p:grpSpPr>
        <p:sp>
          <p:nvSpPr>
            <p:cNvPr id="284" name="Shape 284"/>
            <p:cNvSpPr/>
            <p:nvPr/>
          </p:nvSpPr>
          <p:spPr>
            <a:xfrm>
              <a:off x="618977" y="3248789"/>
              <a:ext cx="2805900" cy="2805900"/>
            </a:xfrm>
            <a:prstGeom prst="frame">
              <a:avLst>
                <a:gd name="adj1" fmla="val 12500"/>
              </a:avLst>
            </a:prstGeom>
            <a:solidFill>
              <a:schemeClr val="lt1">
                <a:alpha val="52940"/>
              </a:scheme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" name="Shape 285"/>
            <p:cNvSpPr/>
            <p:nvPr/>
          </p:nvSpPr>
          <p:spPr>
            <a:xfrm rot="5400000">
              <a:off x="1143841" y="3779605"/>
              <a:ext cx="1744500" cy="1744500"/>
            </a:xfrm>
            <a:prstGeom prst="teardrop">
              <a:avLst>
                <a:gd name="adj" fmla="val 100000"/>
              </a:avLst>
            </a:prstGeom>
            <a:solidFill>
              <a:schemeClr val="lt1">
                <a:alpha val="38820"/>
              </a:scheme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86" name="Shape 286"/>
          <p:cNvSpPr txBox="1"/>
          <p:nvPr/>
        </p:nvSpPr>
        <p:spPr>
          <a:xfrm>
            <a:off x="826880" y="6348989"/>
            <a:ext cx="4644300" cy="531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Web Based Information and Administrative System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Central Chest Clinic – Borella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Group </a:t>
            </a:r>
            <a:r>
              <a:rPr lang="en-US" sz="800">
                <a:solidFill>
                  <a:srgbClr val="FFFFFF"/>
                </a:solidFill>
              </a:rPr>
              <a:t>04</a:t>
            </a:r>
          </a:p>
        </p:txBody>
      </p:sp>
      <p:sp>
        <p:nvSpPr>
          <p:cNvPr id="287" name="Shape 287"/>
          <p:cNvSpPr/>
          <p:nvPr/>
        </p:nvSpPr>
        <p:spPr>
          <a:xfrm>
            <a:off x="11743035" y="6363980"/>
            <a:ext cx="870300" cy="891300"/>
          </a:xfrm>
          <a:prstGeom prst="ellipse">
            <a:avLst/>
          </a:prstGeom>
          <a:solidFill>
            <a:schemeClr val="lt1">
              <a:alpha val="55690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Shape 288"/>
          <p:cNvSpPr txBox="1"/>
          <p:nvPr/>
        </p:nvSpPr>
        <p:spPr>
          <a:xfrm>
            <a:off x="11763775" y="6488667"/>
            <a:ext cx="779400" cy="3693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 b="1"/>
              <a:t> 8</a:t>
            </a:r>
          </a:p>
        </p:txBody>
      </p:sp>
      <p:sp>
        <p:nvSpPr>
          <p:cNvPr id="289" name="Shape 289"/>
          <p:cNvSpPr/>
          <p:nvPr/>
        </p:nvSpPr>
        <p:spPr>
          <a:xfrm>
            <a:off x="0" y="2931293"/>
            <a:ext cx="12192000" cy="995399"/>
          </a:xfrm>
          <a:prstGeom prst="rect">
            <a:avLst/>
          </a:prstGeom>
          <a:solidFill>
            <a:srgbClr val="3F3F3F">
              <a:alpha val="57650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" name="Shape 290"/>
          <p:cNvSpPr txBox="1"/>
          <p:nvPr/>
        </p:nvSpPr>
        <p:spPr>
          <a:xfrm>
            <a:off x="1169552" y="2931300"/>
            <a:ext cx="9852900" cy="7694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60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Demonstration</a:t>
            </a:r>
          </a:p>
        </p:txBody>
      </p:sp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1028</Words>
  <Application>Microsoft Office PowerPoint</Application>
  <PresentationFormat>Widescreen</PresentationFormat>
  <Paragraphs>347</Paragraphs>
  <Slides>36</Slides>
  <Notes>36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0" baseType="lpstr">
      <vt:lpstr>Arial</vt:lpstr>
      <vt:lpstr>Calibri</vt:lpstr>
      <vt:lpstr>Questrial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Lamali</dc:creator>
  <cp:lastModifiedBy>Lamali</cp:lastModifiedBy>
  <cp:revision>1</cp:revision>
  <dcterms:modified xsi:type="dcterms:W3CDTF">2017-01-15T17:21:39Z</dcterms:modified>
</cp:coreProperties>
</file>